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85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10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F74BE-FF02-445F-AC48-3FD2821DA935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C4598-F3B9-4E95-B89D-F3DB2A0ACA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89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C6558-1571-4FD0-AFD6-C73EE61EC6E3}" type="datetimeFigureOut">
              <a:rPr lang="en-US"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06341-E37D-4D2A-AE42-2B887B7E34A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06341-E37D-4D2A-AE42-2B887B7E34A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386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0729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65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9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2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2804048" y="2747874"/>
            <a:ext cx="6896626" cy="14008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766" y="365125"/>
            <a:ext cx="992303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766" y="1825625"/>
            <a:ext cx="992303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7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2804048" y="2747874"/>
            <a:ext cx="6896626" cy="14008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06" y="1709738"/>
            <a:ext cx="1000274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4706" y="4589463"/>
            <a:ext cx="1000274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0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2804048" y="2747874"/>
            <a:ext cx="6896626" cy="14008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706" y="365125"/>
            <a:ext cx="1000909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4706" y="1825625"/>
            <a:ext cx="51206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194" y="1825625"/>
            <a:ext cx="47486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7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67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2804048" y="2747874"/>
            <a:ext cx="6896626" cy="14008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068" y="365125"/>
            <a:ext cx="1020273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4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2804048" y="2747874"/>
            <a:ext cx="6896626" cy="14008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0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0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76A588-2DC8-4C77-9D5A-F99E5107BB61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30E6FB-5A7B-433A-A280-AF98F61E6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48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00000">
            <a:off x="-2804048" y="2747874"/>
            <a:ext cx="6896626" cy="140088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706" y="365125"/>
            <a:ext cx="100090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4706" y="1825625"/>
            <a:ext cx="100090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39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165" y="4379435"/>
            <a:ext cx="2208652" cy="220865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333214F-441F-4E96-8504-6962A95B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Brannel School is becoming an Academy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F0CBD0-C9C0-4942-B6E0-11DB54B9A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going to be part of </a:t>
            </a:r>
            <a:r>
              <a:rPr lang="en-US" dirty="0" err="1"/>
              <a:t>Newquay</a:t>
            </a:r>
            <a:r>
              <a:rPr lang="en-US" dirty="0"/>
              <a:t> Education Trust (NET)</a:t>
            </a:r>
            <a:r>
              <a:rPr lang="en-GB" dirty="0"/>
              <a:t>, who work with Newquay </a:t>
            </a:r>
            <a:r>
              <a:rPr lang="en-GB" dirty="0" err="1"/>
              <a:t>Tretherras</a:t>
            </a:r>
            <a:r>
              <a:rPr lang="en-GB" dirty="0"/>
              <a:t> and Newquay Junior. </a:t>
            </a:r>
          </a:p>
          <a:p>
            <a:r>
              <a:rPr lang="en-US" dirty="0"/>
              <a:t>W</a:t>
            </a:r>
            <a:r>
              <a:rPr lang="en-GB" dirty="0"/>
              <a:t>e plan to convert on 1</a:t>
            </a:r>
            <a:r>
              <a:rPr lang="en-GB" baseline="30000" dirty="0"/>
              <a:t>st</a:t>
            </a:r>
            <a:r>
              <a:rPr lang="en-GB" dirty="0"/>
              <a:t> November.</a:t>
            </a:r>
          </a:p>
          <a:p>
            <a:r>
              <a:rPr lang="en-US" dirty="0"/>
              <a:t>B</a:t>
            </a:r>
            <a:r>
              <a:rPr lang="en-GB" dirty="0"/>
              <a:t>y joining NET we hope to work closely with other schools and offer greater opportunities for you as students. </a:t>
            </a:r>
          </a:p>
          <a:p>
            <a:r>
              <a:rPr lang="en-US" dirty="0"/>
              <a:t>We are asking parents/</a:t>
            </a:r>
            <a:r>
              <a:rPr lang="en-US" dirty="0" err="1"/>
              <a:t>carers</a:t>
            </a:r>
            <a:r>
              <a:rPr lang="en-US" dirty="0"/>
              <a:t> for their views on the conversion.</a:t>
            </a:r>
          </a:p>
          <a:p>
            <a:r>
              <a:rPr lang="en-US" dirty="0"/>
              <a:t>The school council will also be giving their views. </a:t>
            </a:r>
          </a:p>
          <a:p>
            <a:r>
              <a:rPr lang="en-US" dirty="0"/>
              <a:t>Please speak to your tutor if you have </a:t>
            </a:r>
            <a:r>
              <a:rPr lang="en-US"/>
              <a:t>any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62450"/>
      </p:ext>
    </p:extLst>
  </p:cSld>
  <p:clrMapOvr>
    <a:masterClrMapping/>
  </p:clrMapOvr>
</p:sld>
</file>

<file path=ppt/theme/theme1.xml><?xml version="1.0" encoding="utf-8"?>
<a:theme xmlns:a="http://schemas.openxmlformats.org/drawingml/2006/main" name="Beginning of Term Sept 201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ing of Term Sept 2014" id="{6F77A885-718A-48B5-AB0F-D2BD50729ACD}" vid="{3C2D275B-6388-43F6-B910-397FB82EA6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7132EAF3B354D97E88A9F1A7F70F4" ma:contentTypeVersion="3" ma:contentTypeDescription="Create a new document." ma:contentTypeScope="" ma:versionID="bcd83fd58a67695e9dcaa040436be1e2">
  <xsd:schema xmlns:xsd="http://www.w3.org/2001/XMLSchema" xmlns:xs="http://www.w3.org/2001/XMLSchema" xmlns:p="http://schemas.microsoft.com/office/2006/metadata/properties" xmlns:ns2="76b2813f-b7ee-4c0f-a7a6-cd9459acc3f8" targetNamespace="http://schemas.microsoft.com/office/2006/metadata/properties" ma:root="true" ma:fieldsID="c34e04dbd6e47e034de889613b36a2f1" ns2:_="">
    <xsd:import namespace="76b2813f-b7ee-4c0f-a7a6-cd9459acc3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CCCC15-13D4-423C-BF4E-CECD96D6FF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b2813f-b7ee-4c0f-a7a6-cd9459acc3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1AED26-8A84-47A8-974B-182EB50685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C69E71-F76F-4CF4-ACE4-0F6A4EF71858}">
  <ds:schemaRefs>
    <ds:schemaRef ds:uri="http://purl.org/dc/dcmitype/"/>
    <ds:schemaRef ds:uri="http://schemas.microsoft.com/office/infopath/2007/PartnerControls"/>
    <ds:schemaRef ds:uri="76b2813f-b7ee-4c0f-a7a6-cd9459acc3f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Term Sept 2014.potx</Template>
  <TotalTime>971</TotalTime>
  <Words>94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Beginning of Term Sept 2014</vt:lpstr>
      <vt:lpstr>Brannel School is becoming an Academy</vt:lpstr>
    </vt:vector>
  </TitlesOfParts>
  <Company>Brannel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Edmonds</dc:creator>
  <cp:lastModifiedBy>Andy Edmonds</cp:lastModifiedBy>
  <cp:revision>115</cp:revision>
  <cp:lastPrinted>2014-09-08T06:35:13Z</cp:lastPrinted>
  <dcterms:created xsi:type="dcterms:W3CDTF">2014-09-03T05:59:00Z</dcterms:created>
  <dcterms:modified xsi:type="dcterms:W3CDTF">2017-09-02T11:00:15Z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0x010100BAC7132EAF3B354D97E88A9F1A7F70F4</vt:lpwstr>
  </property>
</Properties>
</file>