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p:normalViewPr>
  <p:slideViewPr>
    <p:cSldViewPr snapToGrid="0">
      <p:cViewPr varScale="1">
        <p:scale>
          <a:sx n="67" d="100"/>
          <a:sy n="67" d="100"/>
        </p:scale>
        <p:origin x="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2E7CBF-0032-4799-B80D-A1D5DD4FDF2A}"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US"/>
        </a:p>
      </dgm:t>
    </dgm:pt>
    <dgm:pt modelId="{B3ABB979-2C37-4520-A378-91DC38389AD6}">
      <dgm:prSet/>
      <dgm:spPr/>
      <dgm:t>
        <a:bodyPr/>
        <a:lstStyle/>
        <a:p>
          <a:r>
            <a:rPr lang="en-US" dirty="0"/>
            <a:t>I have written a clear explanation of why I chose my exam theme on the Title Page.</a:t>
          </a:r>
        </a:p>
      </dgm:t>
    </dgm:pt>
    <dgm:pt modelId="{65C39731-C49E-4523-96BE-65E7BE3B2705}" type="parTrans" cxnId="{83F75034-579A-4EFD-B328-40E7C1623ED1}">
      <dgm:prSet/>
      <dgm:spPr/>
      <dgm:t>
        <a:bodyPr/>
        <a:lstStyle/>
        <a:p>
          <a:endParaRPr lang="en-US"/>
        </a:p>
      </dgm:t>
    </dgm:pt>
    <dgm:pt modelId="{9099F100-4F0A-4888-B13E-6C1718E05AFA}" type="sibTrans" cxnId="{83F75034-579A-4EFD-B328-40E7C1623ED1}">
      <dgm:prSet/>
      <dgm:spPr/>
      <dgm:t>
        <a:bodyPr/>
        <a:lstStyle/>
        <a:p>
          <a:endParaRPr lang="en-US"/>
        </a:p>
      </dgm:t>
    </dgm:pt>
    <dgm:pt modelId="{FF513264-6EF4-45BC-AF86-1048BAEAFF57}">
      <dgm:prSet/>
      <dgm:spPr/>
      <dgm:t>
        <a:bodyPr/>
        <a:lstStyle/>
        <a:p>
          <a:r>
            <a:rPr lang="en-US"/>
            <a:t>I have created a digital scrapbook for my chosen question and added annotated these images</a:t>
          </a:r>
        </a:p>
      </dgm:t>
    </dgm:pt>
    <dgm:pt modelId="{0125C494-ED1F-47C5-A28F-1A977E6F71FD}" type="parTrans" cxnId="{90E740C4-C480-4387-B5A4-896187C1386B}">
      <dgm:prSet/>
      <dgm:spPr/>
      <dgm:t>
        <a:bodyPr/>
        <a:lstStyle/>
        <a:p>
          <a:endParaRPr lang="en-US"/>
        </a:p>
      </dgm:t>
    </dgm:pt>
    <dgm:pt modelId="{BB149749-99CD-4D8F-B4C6-64C9CC5DFA91}" type="sibTrans" cxnId="{90E740C4-C480-4387-B5A4-896187C1386B}">
      <dgm:prSet/>
      <dgm:spPr/>
      <dgm:t>
        <a:bodyPr/>
        <a:lstStyle/>
        <a:p>
          <a:endParaRPr lang="en-US"/>
        </a:p>
      </dgm:t>
    </dgm:pt>
    <dgm:pt modelId="{34DCA2A1-48F0-445D-AB6E-9FD4200CB894}">
      <dgm:prSet/>
      <dgm:spPr/>
      <dgm:t>
        <a:bodyPr/>
        <a:lstStyle/>
        <a:p>
          <a:r>
            <a:rPr lang="en-US" dirty="0"/>
            <a:t>I have created a mind map for my </a:t>
          </a:r>
          <a:r>
            <a:rPr lang="en-US"/>
            <a:t>chosen question.</a:t>
          </a:r>
          <a:endParaRPr lang="en-US" dirty="0"/>
        </a:p>
      </dgm:t>
    </dgm:pt>
    <dgm:pt modelId="{8D2FCF55-A0D2-4173-8936-737A82618A79}" type="parTrans" cxnId="{EDAF3F1A-4151-4D46-B5F5-7B8B41BC5353}">
      <dgm:prSet/>
      <dgm:spPr/>
      <dgm:t>
        <a:bodyPr/>
        <a:lstStyle/>
        <a:p>
          <a:endParaRPr lang="en-US"/>
        </a:p>
      </dgm:t>
    </dgm:pt>
    <dgm:pt modelId="{783EABBE-FEA5-4D93-BFB1-E52AE089B3DA}" type="sibTrans" cxnId="{EDAF3F1A-4151-4D46-B5F5-7B8B41BC5353}">
      <dgm:prSet/>
      <dgm:spPr/>
      <dgm:t>
        <a:bodyPr/>
        <a:lstStyle/>
        <a:p>
          <a:endParaRPr lang="en-US"/>
        </a:p>
      </dgm:t>
    </dgm:pt>
    <dgm:pt modelId="{599390BA-FC8C-48A7-BB73-0FB125365B8F}">
      <dgm:prSet/>
      <dgm:spPr/>
      <dgm:t>
        <a:bodyPr/>
        <a:lstStyle/>
        <a:p>
          <a:r>
            <a:rPr lang="en-US"/>
            <a:t>I have researched and analysed all the named artists in my chosen question (e.g. 6 or 8 images in a Gallery and at least a paragraph of general analysis). </a:t>
          </a:r>
        </a:p>
      </dgm:t>
    </dgm:pt>
    <dgm:pt modelId="{1596F4DF-9CA5-4456-BB72-476BCCCB0B68}" type="parTrans" cxnId="{32A564A7-8F98-412B-8219-1FE16EB15C2F}">
      <dgm:prSet/>
      <dgm:spPr/>
      <dgm:t>
        <a:bodyPr/>
        <a:lstStyle/>
        <a:p>
          <a:endParaRPr lang="en-US"/>
        </a:p>
      </dgm:t>
    </dgm:pt>
    <dgm:pt modelId="{B816B14A-A5DF-4A40-B101-E337D6D272B9}" type="sibTrans" cxnId="{32A564A7-8F98-412B-8219-1FE16EB15C2F}">
      <dgm:prSet/>
      <dgm:spPr/>
      <dgm:t>
        <a:bodyPr/>
        <a:lstStyle/>
        <a:p>
          <a:endParaRPr lang="en-US"/>
        </a:p>
      </dgm:t>
    </dgm:pt>
    <dgm:pt modelId="{20D4AD26-4A7C-4234-9267-A53A095C3C96}">
      <dgm:prSet/>
      <dgm:spPr/>
      <dgm:t>
        <a:bodyPr/>
        <a:lstStyle/>
        <a:p>
          <a:r>
            <a:rPr lang="en-US"/>
            <a:t>I have analysed in detail at least one image by each of the named artists in my chosen question (e.g. comments about genre, the Formal Elements, composition, depth of field, camera angle, techniques &amp; processes, meaning etc.)</a:t>
          </a:r>
        </a:p>
      </dgm:t>
    </dgm:pt>
    <dgm:pt modelId="{68EF1DFD-D7B0-444A-9D07-C4281CD54FA6}" type="parTrans" cxnId="{FB0A2C74-DE48-465B-8AFE-4AE0E806E7EA}">
      <dgm:prSet/>
      <dgm:spPr/>
      <dgm:t>
        <a:bodyPr/>
        <a:lstStyle/>
        <a:p>
          <a:endParaRPr lang="en-US"/>
        </a:p>
      </dgm:t>
    </dgm:pt>
    <dgm:pt modelId="{AF3707AB-D48C-4EBE-BC0C-26B7D61EC59D}" type="sibTrans" cxnId="{FB0A2C74-DE48-465B-8AFE-4AE0E806E7EA}">
      <dgm:prSet/>
      <dgm:spPr/>
      <dgm:t>
        <a:bodyPr/>
        <a:lstStyle/>
        <a:p>
          <a:endParaRPr lang="en-US"/>
        </a:p>
      </dgm:t>
    </dgm:pt>
    <dgm:pt modelId="{BF1B22F8-A0C3-4D83-813F-62C88E7EDB20}">
      <dgm:prSet/>
      <dgm:spPr/>
      <dgm:t>
        <a:bodyPr/>
        <a:lstStyle/>
        <a:p>
          <a:r>
            <a:rPr lang="en-US"/>
            <a:t>I have researched at least 4 other artists/images (chosen by me) in detail related to my chosen exam question.</a:t>
          </a:r>
        </a:p>
      </dgm:t>
    </dgm:pt>
    <dgm:pt modelId="{0BA54B88-CFB0-4DF5-9A46-1E787DC6E265}" type="parTrans" cxnId="{D34C59D8-497E-4D68-AD2E-C5A243120BA0}">
      <dgm:prSet/>
      <dgm:spPr/>
      <dgm:t>
        <a:bodyPr/>
        <a:lstStyle/>
        <a:p>
          <a:endParaRPr lang="en-US"/>
        </a:p>
      </dgm:t>
    </dgm:pt>
    <dgm:pt modelId="{52EE1349-EDA8-426C-81EB-75F3ED2C3596}" type="sibTrans" cxnId="{D34C59D8-497E-4D68-AD2E-C5A243120BA0}">
      <dgm:prSet/>
      <dgm:spPr/>
      <dgm:t>
        <a:bodyPr/>
        <a:lstStyle/>
        <a:p>
          <a:endParaRPr lang="en-US"/>
        </a:p>
      </dgm:t>
    </dgm:pt>
    <dgm:pt modelId="{A13DAEC7-25AC-4476-8CC1-FBCEAA42C8DC}">
      <dgm:prSet/>
      <dgm:spPr/>
      <dgm:t>
        <a:bodyPr/>
        <a:lstStyle/>
        <a:p>
          <a:r>
            <a:rPr lang="en-US"/>
            <a:t>I have explained my ideas at various points e.g. what I have learned from looking at the work of other artists - techniques, processes, compositions, subjects, mood/atmosphere, lighting etc.</a:t>
          </a:r>
        </a:p>
      </dgm:t>
    </dgm:pt>
    <dgm:pt modelId="{7D69B3D5-A809-4AC1-B77E-38CE8086741D}" type="parTrans" cxnId="{20967E14-B8F7-48C0-8C47-88C82FABA15D}">
      <dgm:prSet/>
      <dgm:spPr/>
      <dgm:t>
        <a:bodyPr/>
        <a:lstStyle/>
        <a:p>
          <a:endParaRPr lang="en-US"/>
        </a:p>
      </dgm:t>
    </dgm:pt>
    <dgm:pt modelId="{2F7BB8FE-FDA0-491F-94F2-C82474E21097}" type="sibTrans" cxnId="{20967E14-B8F7-48C0-8C47-88C82FABA15D}">
      <dgm:prSet/>
      <dgm:spPr/>
      <dgm:t>
        <a:bodyPr/>
        <a:lstStyle/>
        <a:p>
          <a:endParaRPr lang="en-US"/>
        </a:p>
      </dgm:t>
    </dgm:pt>
    <dgm:pt modelId="{09ED38A8-DB91-4DCB-BA60-28B59054B7DF}" type="pres">
      <dgm:prSet presAssocID="{CD2E7CBF-0032-4799-B80D-A1D5DD4FDF2A}" presName="diagram" presStyleCnt="0">
        <dgm:presLayoutVars>
          <dgm:dir/>
          <dgm:resizeHandles val="exact"/>
        </dgm:presLayoutVars>
      </dgm:prSet>
      <dgm:spPr/>
    </dgm:pt>
    <dgm:pt modelId="{5A1241E0-6984-4610-A82A-42FD691737AC}" type="pres">
      <dgm:prSet presAssocID="{B3ABB979-2C37-4520-A378-91DC38389AD6}" presName="node" presStyleLbl="node1" presStyleIdx="0" presStyleCnt="7">
        <dgm:presLayoutVars>
          <dgm:bulletEnabled val="1"/>
        </dgm:presLayoutVars>
      </dgm:prSet>
      <dgm:spPr/>
    </dgm:pt>
    <dgm:pt modelId="{00DBB3F4-E48F-4E9F-9BAB-AC2C4239085D}" type="pres">
      <dgm:prSet presAssocID="{9099F100-4F0A-4888-B13E-6C1718E05AFA}" presName="sibTrans" presStyleCnt="0"/>
      <dgm:spPr/>
    </dgm:pt>
    <dgm:pt modelId="{1FE7E754-73B7-471A-9CBE-FFF37CD11180}" type="pres">
      <dgm:prSet presAssocID="{FF513264-6EF4-45BC-AF86-1048BAEAFF57}" presName="node" presStyleLbl="node1" presStyleIdx="1" presStyleCnt="7">
        <dgm:presLayoutVars>
          <dgm:bulletEnabled val="1"/>
        </dgm:presLayoutVars>
      </dgm:prSet>
      <dgm:spPr/>
    </dgm:pt>
    <dgm:pt modelId="{A0A27B6D-1328-4A0D-AEE3-AA33D3F65F97}" type="pres">
      <dgm:prSet presAssocID="{BB149749-99CD-4D8F-B4C6-64C9CC5DFA91}" presName="sibTrans" presStyleCnt="0"/>
      <dgm:spPr/>
    </dgm:pt>
    <dgm:pt modelId="{98DA6605-DF83-4FA6-8B99-F4302EF71C5B}" type="pres">
      <dgm:prSet presAssocID="{34DCA2A1-48F0-445D-AB6E-9FD4200CB894}" presName="node" presStyleLbl="node1" presStyleIdx="2" presStyleCnt="7">
        <dgm:presLayoutVars>
          <dgm:bulletEnabled val="1"/>
        </dgm:presLayoutVars>
      </dgm:prSet>
      <dgm:spPr/>
    </dgm:pt>
    <dgm:pt modelId="{09266F0F-8F18-4833-B522-C5C77A7CEC73}" type="pres">
      <dgm:prSet presAssocID="{783EABBE-FEA5-4D93-BFB1-E52AE089B3DA}" presName="sibTrans" presStyleCnt="0"/>
      <dgm:spPr/>
    </dgm:pt>
    <dgm:pt modelId="{69C548E5-36AF-4244-A779-388D5E29939E}" type="pres">
      <dgm:prSet presAssocID="{599390BA-FC8C-48A7-BB73-0FB125365B8F}" presName="node" presStyleLbl="node1" presStyleIdx="3" presStyleCnt="7">
        <dgm:presLayoutVars>
          <dgm:bulletEnabled val="1"/>
        </dgm:presLayoutVars>
      </dgm:prSet>
      <dgm:spPr/>
    </dgm:pt>
    <dgm:pt modelId="{E86A4F5F-741A-4361-AE26-B486A1B5DC4A}" type="pres">
      <dgm:prSet presAssocID="{B816B14A-A5DF-4A40-B101-E337D6D272B9}" presName="sibTrans" presStyleCnt="0"/>
      <dgm:spPr/>
    </dgm:pt>
    <dgm:pt modelId="{7E3AA531-B523-46ED-83D3-C31C9327FDC3}" type="pres">
      <dgm:prSet presAssocID="{20D4AD26-4A7C-4234-9267-A53A095C3C96}" presName="node" presStyleLbl="node1" presStyleIdx="4" presStyleCnt="7">
        <dgm:presLayoutVars>
          <dgm:bulletEnabled val="1"/>
        </dgm:presLayoutVars>
      </dgm:prSet>
      <dgm:spPr/>
    </dgm:pt>
    <dgm:pt modelId="{6116763D-0D71-4D56-A0DB-022A32EA5083}" type="pres">
      <dgm:prSet presAssocID="{AF3707AB-D48C-4EBE-BC0C-26B7D61EC59D}" presName="sibTrans" presStyleCnt="0"/>
      <dgm:spPr/>
    </dgm:pt>
    <dgm:pt modelId="{B46B9E89-F378-4787-BD2F-2D0134D5FD8E}" type="pres">
      <dgm:prSet presAssocID="{BF1B22F8-A0C3-4D83-813F-62C88E7EDB20}" presName="node" presStyleLbl="node1" presStyleIdx="5" presStyleCnt="7">
        <dgm:presLayoutVars>
          <dgm:bulletEnabled val="1"/>
        </dgm:presLayoutVars>
      </dgm:prSet>
      <dgm:spPr/>
    </dgm:pt>
    <dgm:pt modelId="{CDD97F32-BA87-4DC1-BC34-295AE517459F}" type="pres">
      <dgm:prSet presAssocID="{52EE1349-EDA8-426C-81EB-75F3ED2C3596}" presName="sibTrans" presStyleCnt="0"/>
      <dgm:spPr/>
    </dgm:pt>
    <dgm:pt modelId="{08DD0DD9-2A2F-4434-BD9D-54335A27A975}" type="pres">
      <dgm:prSet presAssocID="{A13DAEC7-25AC-4476-8CC1-FBCEAA42C8DC}" presName="node" presStyleLbl="node1" presStyleIdx="6" presStyleCnt="7">
        <dgm:presLayoutVars>
          <dgm:bulletEnabled val="1"/>
        </dgm:presLayoutVars>
      </dgm:prSet>
      <dgm:spPr/>
    </dgm:pt>
  </dgm:ptLst>
  <dgm:cxnLst>
    <dgm:cxn modelId="{20967E14-B8F7-48C0-8C47-88C82FABA15D}" srcId="{CD2E7CBF-0032-4799-B80D-A1D5DD4FDF2A}" destId="{A13DAEC7-25AC-4476-8CC1-FBCEAA42C8DC}" srcOrd="6" destOrd="0" parTransId="{7D69B3D5-A809-4AC1-B77E-38CE8086741D}" sibTransId="{2F7BB8FE-FDA0-491F-94F2-C82474E21097}"/>
    <dgm:cxn modelId="{EDAF3F1A-4151-4D46-B5F5-7B8B41BC5353}" srcId="{CD2E7CBF-0032-4799-B80D-A1D5DD4FDF2A}" destId="{34DCA2A1-48F0-445D-AB6E-9FD4200CB894}" srcOrd="2" destOrd="0" parTransId="{8D2FCF55-A0D2-4173-8936-737A82618A79}" sibTransId="{783EABBE-FEA5-4D93-BFB1-E52AE089B3DA}"/>
    <dgm:cxn modelId="{28590229-4052-4B73-A728-64356127D280}" type="presOf" srcId="{FF513264-6EF4-45BC-AF86-1048BAEAFF57}" destId="{1FE7E754-73B7-471A-9CBE-FFF37CD11180}" srcOrd="0" destOrd="0" presId="urn:microsoft.com/office/officeart/2005/8/layout/default"/>
    <dgm:cxn modelId="{83F75034-579A-4EFD-B328-40E7C1623ED1}" srcId="{CD2E7CBF-0032-4799-B80D-A1D5DD4FDF2A}" destId="{B3ABB979-2C37-4520-A378-91DC38389AD6}" srcOrd="0" destOrd="0" parTransId="{65C39731-C49E-4523-96BE-65E7BE3B2705}" sibTransId="{9099F100-4F0A-4888-B13E-6C1718E05AFA}"/>
    <dgm:cxn modelId="{90B3C248-6172-4ED5-8CD3-EC5B1B86C105}" type="presOf" srcId="{CD2E7CBF-0032-4799-B80D-A1D5DD4FDF2A}" destId="{09ED38A8-DB91-4DCB-BA60-28B59054B7DF}" srcOrd="0" destOrd="0" presId="urn:microsoft.com/office/officeart/2005/8/layout/default"/>
    <dgm:cxn modelId="{FB0A2C74-DE48-465B-8AFE-4AE0E806E7EA}" srcId="{CD2E7CBF-0032-4799-B80D-A1D5DD4FDF2A}" destId="{20D4AD26-4A7C-4234-9267-A53A095C3C96}" srcOrd="4" destOrd="0" parTransId="{68EF1DFD-D7B0-444A-9D07-C4281CD54FA6}" sibTransId="{AF3707AB-D48C-4EBE-BC0C-26B7D61EC59D}"/>
    <dgm:cxn modelId="{B0EDBBA5-446B-4485-B833-8DD693EB938F}" type="presOf" srcId="{20D4AD26-4A7C-4234-9267-A53A095C3C96}" destId="{7E3AA531-B523-46ED-83D3-C31C9327FDC3}" srcOrd="0" destOrd="0" presId="urn:microsoft.com/office/officeart/2005/8/layout/default"/>
    <dgm:cxn modelId="{32A564A7-8F98-412B-8219-1FE16EB15C2F}" srcId="{CD2E7CBF-0032-4799-B80D-A1D5DD4FDF2A}" destId="{599390BA-FC8C-48A7-BB73-0FB125365B8F}" srcOrd="3" destOrd="0" parTransId="{1596F4DF-9CA5-4456-BB72-476BCCCB0B68}" sibTransId="{B816B14A-A5DF-4A40-B101-E337D6D272B9}"/>
    <dgm:cxn modelId="{093D4EAC-10CD-45FA-BD55-02902C938407}" type="presOf" srcId="{599390BA-FC8C-48A7-BB73-0FB125365B8F}" destId="{69C548E5-36AF-4244-A779-388D5E29939E}" srcOrd="0" destOrd="0" presId="urn:microsoft.com/office/officeart/2005/8/layout/default"/>
    <dgm:cxn modelId="{BCED2AB2-478B-4A83-A654-D44B38317078}" type="presOf" srcId="{BF1B22F8-A0C3-4D83-813F-62C88E7EDB20}" destId="{B46B9E89-F378-4787-BD2F-2D0134D5FD8E}" srcOrd="0" destOrd="0" presId="urn:microsoft.com/office/officeart/2005/8/layout/default"/>
    <dgm:cxn modelId="{3463C5B3-55E7-416A-A5D3-ED4375B8BEF0}" type="presOf" srcId="{B3ABB979-2C37-4520-A378-91DC38389AD6}" destId="{5A1241E0-6984-4610-A82A-42FD691737AC}" srcOrd="0" destOrd="0" presId="urn:microsoft.com/office/officeart/2005/8/layout/default"/>
    <dgm:cxn modelId="{90E740C4-C480-4387-B5A4-896187C1386B}" srcId="{CD2E7CBF-0032-4799-B80D-A1D5DD4FDF2A}" destId="{FF513264-6EF4-45BC-AF86-1048BAEAFF57}" srcOrd="1" destOrd="0" parTransId="{0125C494-ED1F-47C5-A28F-1A977E6F71FD}" sibTransId="{BB149749-99CD-4D8F-B4C6-64C9CC5DFA91}"/>
    <dgm:cxn modelId="{D34C59D8-497E-4D68-AD2E-C5A243120BA0}" srcId="{CD2E7CBF-0032-4799-B80D-A1D5DD4FDF2A}" destId="{BF1B22F8-A0C3-4D83-813F-62C88E7EDB20}" srcOrd="5" destOrd="0" parTransId="{0BA54B88-CFB0-4DF5-9A46-1E787DC6E265}" sibTransId="{52EE1349-EDA8-426C-81EB-75F3ED2C3596}"/>
    <dgm:cxn modelId="{5365B5DE-C22C-4A0A-94B6-F6E6E8596D03}" type="presOf" srcId="{A13DAEC7-25AC-4476-8CC1-FBCEAA42C8DC}" destId="{08DD0DD9-2A2F-4434-BD9D-54335A27A975}" srcOrd="0" destOrd="0" presId="urn:microsoft.com/office/officeart/2005/8/layout/default"/>
    <dgm:cxn modelId="{5095EDE7-755F-4CC7-91D5-E7561B7E2D30}" type="presOf" srcId="{34DCA2A1-48F0-445D-AB6E-9FD4200CB894}" destId="{98DA6605-DF83-4FA6-8B99-F4302EF71C5B}" srcOrd="0" destOrd="0" presId="urn:microsoft.com/office/officeart/2005/8/layout/default"/>
    <dgm:cxn modelId="{45A757A2-0898-4D9A-8894-F582ABF2306E}" type="presParOf" srcId="{09ED38A8-DB91-4DCB-BA60-28B59054B7DF}" destId="{5A1241E0-6984-4610-A82A-42FD691737AC}" srcOrd="0" destOrd="0" presId="urn:microsoft.com/office/officeart/2005/8/layout/default"/>
    <dgm:cxn modelId="{C7369C2A-570D-4049-AA43-9629D3BCEAC1}" type="presParOf" srcId="{09ED38A8-DB91-4DCB-BA60-28B59054B7DF}" destId="{00DBB3F4-E48F-4E9F-9BAB-AC2C4239085D}" srcOrd="1" destOrd="0" presId="urn:microsoft.com/office/officeart/2005/8/layout/default"/>
    <dgm:cxn modelId="{BF67A028-017F-497E-B48B-E253E16B91BB}" type="presParOf" srcId="{09ED38A8-DB91-4DCB-BA60-28B59054B7DF}" destId="{1FE7E754-73B7-471A-9CBE-FFF37CD11180}" srcOrd="2" destOrd="0" presId="urn:microsoft.com/office/officeart/2005/8/layout/default"/>
    <dgm:cxn modelId="{20335E00-BA82-4BD4-A414-AE808273A192}" type="presParOf" srcId="{09ED38A8-DB91-4DCB-BA60-28B59054B7DF}" destId="{A0A27B6D-1328-4A0D-AEE3-AA33D3F65F97}" srcOrd="3" destOrd="0" presId="urn:microsoft.com/office/officeart/2005/8/layout/default"/>
    <dgm:cxn modelId="{5D561F63-A35D-4E0D-88FA-9AA1ACA71183}" type="presParOf" srcId="{09ED38A8-DB91-4DCB-BA60-28B59054B7DF}" destId="{98DA6605-DF83-4FA6-8B99-F4302EF71C5B}" srcOrd="4" destOrd="0" presId="urn:microsoft.com/office/officeart/2005/8/layout/default"/>
    <dgm:cxn modelId="{47A5D40D-C2EB-4AC3-BA8B-201E02E20650}" type="presParOf" srcId="{09ED38A8-DB91-4DCB-BA60-28B59054B7DF}" destId="{09266F0F-8F18-4833-B522-C5C77A7CEC73}" srcOrd="5" destOrd="0" presId="urn:microsoft.com/office/officeart/2005/8/layout/default"/>
    <dgm:cxn modelId="{C3168FB4-DDA5-4C06-A475-72E7136DA33E}" type="presParOf" srcId="{09ED38A8-DB91-4DCB-BA60-28B59054B7DF}" destId="{69C548E5-36AF-4244-A779-388D5E29939E}" srcOrd="6" destOrd="0" presId="urn:microsoft.com/office/officeart/2005/8/layout/default"/>
    <dgm:cxn modelId="{E15D67E2-F748-45A9-9EC1-92E695BE3221}" type="presParOf" srcId="{09ED38A8-DB91-4DCB-BA60-28B59054B7DF}" destId="{E86A4F5F-741A-4361-AE26-B486A1B5DC4A}" srcOrd="7" destOrd="0" presId="urn:microsoft.com/office/officeart/2005/8/layout/default"/>
    <dgm:cxn modelId="{A966A596-089E-4179-A578-6B29085EE611}" type="presParOf" srcId="{09ED38A8-DB91-4DCB-BA60-28B59054B7DF}" destId="{7E3AA531-B523-46ED-83D3-C31C9327FDC3}" srcOrd="8" destOrd="0" presId="urn:microsoft.com/office/officeart/2005/8/layout/default"/>
    <dgm:cxn modelId="{5756C0B3-EB5C-4FD9-8CD7-58F61B5C241F}" type="presParOf" srcId="{09ED38A8-DB91-4DCB-BA60-28B59054B7DF}" destId="{6116763D-0D71-4D56-A0DB-022A32EA5083}" srcOrd="9" destOrd="0" presId="urn:microsoft.com/office/officeart/2005/8/layout/default"/>
    <dgm:cxn modelId="{E4CFC46A-CAE6-455E-9EFD-71EEC480E1DA}" type="presParOf" srcId="{09ED38A8-DB91-4DCB-BA60-28B59054B7DF}" destId="{B46B9E89-F378-4787-BD2F-2D0134D5FD8E}" srcOrd="10" destOrd="0" presId="urn:microsoft.com/office/officeart/2005/8/layout/default"/>
    <dgm:cxn modelId="{965EA60D-0A75-4FEF-9A75-06E6953D499C}" type="presParOf" srcId="{09ED38A8-DB91-4DCB-BA60-28B59054B7DF}" destId="{CDD97F32-BA87-4DC1-BC34-295AE517459F}" srcOrd="11" destOrd="0" presId="urn:microsoft.com/office/officeart/2005/8/layout/default"/>
    <dgm:cxn modelId="{A5649408-0F03-45E4-B696-AFBAE10EA4B0}" type="presParOf" srcId="{09ED38A8-DB91-4DCB-BA60-28B59054B7DF}" destId="{08DD0DD9-2A2F-4434-BD9D-54335A27A975}"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1C6A58-1509-4AA4-9532-A74EC3AE5E59}" type="doc">
      <dgm:prSet loTypeId="urn:microsoft.com/office/officeart/2005/8/layout/default" loCatId="list" qsTypeId="urn:microsoft.com/office/officeart/2005/8/quickstyle/simple5" qsCatId="simple" csTypeId="urn:microsoft.com/office/officeart/2005/8/colors/colorful2" csCatId="colorful"/>
      <dgm:spPr/>
      <dgm:t>
        <a:bodyPr/>
        <a:lstStyle/>
        <a:p>
          <a:endParaRPr lang="en-US"/>
        </a:p>
      </dgm:t>
    </dgm:pt>
    <dgm:pt modelId="{EB57BF1C-1558-41FB-86D9-E2D0FCE5267F}">
      <dgm:prSet/>
      <dgm:spPr/>
      <dgm:t>
        <a:bodyPr/>
        <a:lstStyle/>
        <a:p>
          <a:r>
            <a:rPr lang="en-US"/>
            <a:t>I have created a first photo shoot of at least 20 images related to my chosen theme.</a:t>
          </a:r>
        </a:p>
      </dgm:t>
    </dgm:pt>
    <dgm:pt modelId="{3E81F178-6AEC-4A41-BCB5-6BFA442A5303}" type="parTrans" cxnId="{95B6538A-E254-407C-8677-69B36E3A95DF}">
      <dgm:prSet/>
      <dgm:spPr/>
      <dgm:t>
        <a:bodyPr/>
        <a:lstStyle/>
        <a:p>
          <a:endParaRPr lang="en-US"/>
        </a:p>
      </dgm:t>
    </dgm:pt>
    <dgm:pt modelId="{12507F7E-F0B2-4342-A8F1-4029ACAC32E6}" type="sibTrans" cxnId="{95B6538A-E254-407C-8677-69B36E3A95DF}">
      <dgm:prSet/>
      <dgm:spPr/>
      <dgm:t>
        <a:bodyPr/>
        <a:lstStyle/>
        <a:p>
          <a:endParaRPr lang="en-US"/>
        </a:p>
      </dgm:t>
    </dgm:pt>
    <dgm:pt modelId="{9C7049CB-CE7D-4DFD-909D-2878BAF010A0}">
      <dgm:prSet/>
      <dgm:spPr/>
      <dgm:t>
        <a:bodyPr/>
        <a:lstStyle/>
        <a:p>
          <a:r>
            <a:rPr lang="en-US"/>
            <a:t>I have evaluated these images in detail WWW/EBI using specific photographic language.</a:t>
          </a:r>
        </a:p>
      </dgm:t>
    </dgm:pt>
    <dgm:pt modelId="{69191E2B-23D0-4141-8743-25017263CDF1}" type="parTrans" cxnId="{F8541F57-3F19-4B0A-8B6C-11F0CA2B91E6}">
      <dgm:prSet/>
      <dgm:spPr/>
      <dgm:t>
        <a:bodyPr/>
        <a:lstStyle/>
        <a:p>
          <a:endParaRPr lang="en-US"/>
        </a:p>
      </dgm:t>
    </dgm:pt>
    <dgm:pt modelId="{F3278170-43F3-4A6B-9E24-E9E1D8DD9697}" type="sibTrans" cxnId="{F8541F57-3F19-4B0A-8B6C-11F0CA2B91E6}">
      <dgm:prSet/>
      <dgm:spPr/>
      <dgm:t>
        <a:bodyPr/>
        <a:lstStyle/>
        <a:p>
          <a:endParaRPr lang="en-US"/>
        </a:p>
      </dgm:t>
    </dgm:pt>
    <dgm:pt modelId="{0B9B4DAF-83C8-4855-B1BA-89F3BA62CC7F}">
      <dgm:prSet/>
      <dgm:spPr/>
      <dgm:t>
        <a:bodyPr/>
        <a:lstStyle/>
        <a:p>
          <a:r>
            <a:rPr lang="en-US"/>
            <a:t>I have selected one or more of these images to edit and or sequence.</a:t>
          </a:r>
        </a:p>
      </dgm:t>
    </dgm:pt>
    <dgm:pt modelId="{79F975DA-F18F-4D00-89D7-1527A71E1DE2}" type="parTrans" cxnId="{E55A2F2B-0799-454D-8A32-49F5417C3755}">
      <dgm:prSet/>
      <dgm:spPr/>
      <dgm:t>
        <a:bodyPr/>
        <a:lstStyle/>
        <a:p>
          <a:endParaRPr lang="en-US"/>
        </a:p>
      </dgm:t>
    </dgm:pt>
    <dgm:pt modelId="{EE55F777-35AB-406B-9FE7-45FC74A8ACA3}" type="sibTrans" cxnId="{E55A2F2B-0799-454D-8A32-49F5417C3755}">
      <dgm:prSet/>
      <dgm:spPr/>
      <dgm:t>
        <a:bodyPr/>
        <a:lstStyle/>
        <a:p>
          <a:endParaRPr lang="en-US"/>
        </a:p>
      </dgm:t>
    </dgm:pt>
    <dgm:pt modelId="{09FDB11C-44A1-4424-88AF-41DED00A5C6F}">
      <dgm:prSet/>
      <dgm:spPr/>
      <dgm:t>
        <a:bodyPr/>
        <a:lstStyle/>
        <a:p>
          <a:r>
            <a:rPr lang="en-US"/>
            <a:t>I have written a clear explanation of why I chose to do this.</a:t>
          </a:r>
        </a:p>
      </dgm:t>
    </dgm:pt>
    <dgm:pt modelId="{15C27007-AD9F-41C9-A103-7DDBD3305A1C}" type="parTrans" cxnId="{9E2889B2-88BA-4753-834F-150FAB65E429}">
      <dgm:prSet/>
      <dgm:spPr/>
      <dgm:t>
        <a:bodyPr/>
        <a:lstStyle/>
        <a:p>
          <a:endParaRPr lang="en-US"/>
        </a:p>
      </dgm:t>
    </dgm:pt>
    <dgm:pt modelId="{163820AE-BD1B-434F-8C21-10FF63D2B44C}" type="sibTrans" cxnId="{9E2889B2-88BA-4753-834F-150FAB65E429}">
      <dgm:prSet/>
      <dgm:spPr/>
      <dgm:t>
        <a:bodyPr/>
        <a:lstStyle/>
        <a:p>
          <a:endParaRPr lang="en-US"/>
        </a:p>
      </dgm:t>
    </dgm:pt>
    <dgm:pt modelId="{AB679163-306C-443A-922C-6D64224635EA}">
      <dgm:prSet/>
      <dgm:spPr/>
      <dgm:t>
        <a:bodyPr/>
        <a:lstStyle/>
        <a:p>
          <a:r>
            <a:rPr lang="en-US"/>
            <a:t>I have created a second photo shoot of at least 20 images, showing how I have refined and developed my technique/ideas.</a:t>
          </a:r>
        </a:p>
      </dgm:t>
    </dgm:pt>
    <dgm:pt modelId="{F0A5AD7E-B53C-47A2-868F-DFB136846285}" type="parTrans" cxnId="{87FC260F-801D-47D8-9F1E-DD5291EBC920}">
      <dgm:prSet/>
      <dgm:spPr/>
      <dgm:t>
        <a:bodyPr/>
        <a:lstStyle/>
        <a:p>
          <a:endParaRPr lang="en-US"/>
        </a:p>
      </dgm:t>
    </dgm:pt>
    <dgm:pt modelId="{DFCFACE6-F416-41B9-A2CF-6F52AE85754B}" type="sibTrans" cxnId="{87FC260F-801D-47D8-9F1E-DD5291EBC920}">
      <dgm:prSet/>
      <dgm:spPr/>
      <dgm:t>
        <a:bodyPr/>
        <a:lstStyle/>
        <a:p>
          <a:endParaRPr lang="en-US"/>
        </a:p>
      </dgm:t>
    </dgm:pt>
    <dgm:pt modelId="{5B52A1D3-B960-481A-B2C0-9C9F4F9FCAC9}">
      <dgm:prSet/>
      <dgm:spPr/>
      <dgm:t>
        <a:bodyPr/>
        <a:lstStyle/>
        <a:p>
          <a:r>
            <a:rPr lang="en-US"/>
            <a:t>I have evaluated these images in detail WWW/EBI using specific photographic language</a:t>
          </a:r>
        </a:p>
      </dgm:t>
    </dgm:pt>
    <dgm:pt modelId="{7DE96110-AF40-4DDC-9F33-8BC576E258D0}" type="parTrans" cxnId="{3F476C2E-27D4-43F1-9F86-DF2841CF1A0C}">
      <dgm:prSet/>
      <dgm:spPr/>
      <dgm:t>
        <a:bodyPr/>
        <a:lstStyle/>
        <a:p>
          <a:endParaRPr lang="en-US"/>
        </a:p>
      </dgm:t>
    </dgm:pt>
    <dgm:pt modelId="{DD0D9DFF-B5BB-436A-A3D4-8A46AE8524A7}" type="sibTrans" cxnId="{3F476C2E-27D4-43F1-9F86-DF2841CF1A0C}">
      <dgm:prSet/>
      <dgm:spPr/>
      <dgm:t>
        <a:bodyPr/>
        <a:lstStyle/>
        <a:p>
          <a:endParaRPr lang="en-US"/>
        </a:p>
      </dgm:t>
    </dgm:pt>
    <dgm:pt modelId="{149AB979-21A6-465C-8B75-A812D9648B76}">
      <dgm:prSet/>
      <dgm:spPr/>
      <dgm:t>
        <a:bodyPr/>
        <a:lstStyle/>
        <a:p>
          <a:r>
            <a:rPr lang="en-US"/>
            <a:t>I have selected one or more of these images to edit and or sequence.</a:t>
          </a:r>
        </a:p>
      </dgm:t>
    </dgm:pt>
    <dgm:pt modelId="{734C8A8F-DDB7-4081-A24D-D706F4325D6D}" type="parTrans" cxnId="{FBE4FBE5-D797-4617-8F2A-9B68FADF3BB6}">
      <dgm:prSet/>
      <dgm:spPr/>
      <dgm:t>
        <a:bodyPr/>
        <a:lstStyle/>
        <a:p>
          <a:endParaRPr lang="en-US"/>
        </a:p>
      </dgm:t>
    </dgm:pt>
    <dgm:pt modelId="{F6BFB553-4D9F-4F93-A80A-3D761439E792}" type="sibTrans" cxnId="{FBE4FBE5-D797-4617-8F2A-9B68FADF3BB6}">
      <dgm:prSet/>
      <dgm:spPr/>
      <dgm:t>
        <a:bodyPr/>
        <a:lstStyle/>
        <a:p>
          <a:endParaRPr lang="en-US"/>
        </a:p>
      </dgm:t>
    </dgm:pt>
    <dgm:pt modelId="{07DE728A-94CC-4525-BCAD-57456626765B}">
      <dgm:prSet/>
      <dgm:spPr/>
      <dgm:t>
        <a:bodyPr/>
        <a:lstStyle/>
        <a:p>
          <a:r>
            <a:rPr lang="en-US"/>
            <a:t>I have written a clear explanation of why I chose to do this.</a:t>
          </a:r>
        </a:p>
      </dgm:t>
    </dgm:pt>
    <dgm:pt modelId="{8E93BFD3-7FF9-49A6-93DF-4D46831D0D42}" type="parTrans" cxnId="{2BEEF988-B934-4C23-BDAE-06A24953481F}">
      <dgm:prSet/>
      <dgm:spPr/>
      <dgm:t>
        <a:bodyPr/>
        <a:lstStyle/>
        <a:p>
          <a:endParaRPr lang="en-US"/>
        </a:p>
      </dgm:t>
    </dgm:pt>
    <dgm:pt modelId="{5F6EC19A-4940-4E01-95D6-48BF75D1A92F}" type="sibTrans" cxnId="{2BEEF988-B934-4C23-BDAE-06A24953481F}">
      <dgm:prSet/>
      <dgm:spPr/>
      <dgm:t>
        <a:bodyPr/>
        <a:lstStyle/>
        <a:p>
          <a:endParaRPr lang="en-US"/>
        </a:p>
      </dgm:t>
    </dgm:pt>
    <dgm:pt modelId="{00AD80BE-36FD-4E47-BF56-8AFC491C8745}">
      <dgm:prSet/>
      <dgm:spPr/>
      <dgm:t>
        <a:bodyPr/>
        <a:lstStyle/>
        <a:p>
          <a:r>
            <a:rPr lang="en-US"/>
            <a:t>I have created at least 2 more photo shoots and repeated the above process of evaluation and refinement.</a:t>
          </a:r>
        </a:p>
      </dgm:t>
    </dgm:pt>
    <dgm:pt modelId="{BA344EC4-BDAD-49AB-9135-129C426B5B57}" type="parTrans" cxnId="{ECE0FFFF-5EDF-411E-BE5A-E28095DDCA83}">
      <dgm:prSet/>
      <dgm:spPr/>
      <dgm:t>
        <a:bodyPr/>
        <a:lstStyle/>
        <a:p>
          <a:endParaRPr lang="en-US"/>
        </a:p>
      </dgm:t>
    </dgm:pt>
    <dgm:pt modelId="{8B2B2C33-3CE5-4691-B767-51D248E8B0F9}" type="sibTrans" cxnId="{ECE0FFFF-5EDF-411E-BE5A-E28095DDCA83}">
      <dgm:prSet/>
      <dgm:spPr/>
      <dgm:t>
        <a:bodyPr/>
        <a:lstStyle/>
        <a:p>
          <a:endParaRPr lang="en-US"/>
        </a:p>
      </dgm:t>
    </dgm:pt>
    <dgm:pt modelId="{61D5AE31-7494-4FB7-9C15-F77EE3BE428E}">
      <dgm:prSet/>
      <dgm:spPr/>
      <dgm:t>
        <a:bodyPr/>
        <a:lstStyle/>
        <a:p>
          <a:r>
            <a:rPr lang="en-US"/>
            <a:t>I have used at least two different processes/techniques to produce photographic images e.g. DSLR, iPod/iPhone, photogram, cyanotype, pinhole, scanning, collage, photomontage etc.</a:t>
          </a:r>
        </a:p>
      </dgm:t>
    </dgm:pt>
    <dgm:pt modelId="{3EC7491D-D1BA-43ED-94B7-C767581C68BC}" type="parTrans" cxnId="{BC5CF144-C968-4CD3-B5D9-A1DE5991BE4B}">
      <dgm:prSet/>
      <dgm:spPr/>
      <dgm:t>
        <a:bodyPr/>
        <a:lstStyle/>
        <a:p>
          <a:endParaRPr lang="en-US"/>
        </a:p>
      </dgm:t>
    </dgm:pt>
    <dgm:pt modelId="{26764817-A788-4CD2-B7B3-B67AB9343665}" type="sibTrans" cxnId="{BC5CF144-C968-4CD3-B5D9-A1DE5991BE4B}">
      <dgm:prSet/>
      <dgm:spPr/>
      <dgm:t>
        <a:bodyPr/>
        <a:lstStyle/>
        <a:p>
          <a:endParaRPr lang="en-US"/>
        </a:p>
      </dgm:t>
    </dgm:pt>
    <dgm:pt modelId="{015CED58-88FD-4ACF-B2D6-63DF17272E5A}">
      <dgm:prSet/>
      <dgm:spPr/>
      <dgm:t>
        <a:bodyPr/>
        <a:lstStyle/>
        <a:p>
          <a:r>
            <a:rPr lang="en-US"/>
            <a:t>I have created a step by step guide to the editing of one or more of my images, using screenshots or a sequence of photographs of work in progress</a:t>
          </a:r>
        </a:p>
      </dgm:t>
    </dgm:pt>
    <dgm:pt modelId="{93FA8A1A-CF5C-489A-9F06-C96847CCF2F1}" type="parTrans" cxnId="{1B43B744-9A49-4B36-A8AE-7757D659D91C}">
      <dgm:prSet/>
      <dgm:spPr/>
      <dgm:t>
        <a:bodyPr/>
        <a:lstStyle/>
        <a:p>
          <a:endParaRPr lang="en-US"/>
        </a:p>
      </dgm:t>
    </dgm:pt>
    <dgm:pt modelId="{D06732A4-C79A-4DBA-8F87-901AE43B0D87}" type="sibTrans" cxnId="{1B43B744-9A49-4B36-A8AE-7757D659D91C}">
      <dgm:prSet/>
      <dgm:spPr/>
      <dgm:t>
        <a:bodyPr/>
        <a:lstStyle/>
        <a:p>
          <a:endParaRPr lang="en-US"/>
        </a:p>
      </dgm:t>
    </dgm:pt>
    <dgm:pt modelId="{DA600014-765D-44B5-BD65-B493E8F343F6}" type="pres">
      <dgm:prSet presAssocID="{F11C6A58-1509-4AA4-9532-A74EC3AE5E59}" presName="diagram" presStyleCnt="0">
        <dgm:presLayoutVars>
          <dgm:dir/>
          <dgm:resizeHandles val="exact"/>
        </dgm:presLayoutVars>
      </dgm:prSet>
      <dgm:spPr/>
    </dgm:pt>
    <dgm:pt modelId="{A7AF1641-E927-44FF-8DA3-917BEE71FCBA}" type="pres">
      <dgm:prSet presAssocID="{EB57BF1C-1558-41FB-86D9-E2D0FCE5267F}" presName="node" presStyleLbl="node1" presStyleIdx="0" presStyleCnt="11">
        <dgm:presLayoutVars>
          <dgm:bulletEnabled val="1"/>
        </dgm:presLayoutVars>
      </dgm:prSet>
      <dgm:spPr/>
    </dgm:pt>
    <dgm:pt modelId="{2F87A90F-FB46-4F4D-8C90-FAA657C3B7E7}" type="pres">
      <dgm:prSet presAssocID="{12507F7E-F0B2-4342-A8F1-4029ACAC32E6}" presName="sibTrans" presStyleCnt="0"/>
      <dgm:spPr/>
    </dgm:pt>
    <dgm:pt modelId="{3C563C05-5E6A-4C35-8E20-BCA1EE4E1517}" type="pres">
      <dgm:prSet presAssocID="{9C7049CB-CE7D-4DFD-909D-2878BAF010A0}" presName="node" presStyleLbl="node1" presStyleIdx="1" presStyleCnt="11">
        <dgm:presLayoutVars>
          <dgm:bulletEnabled val="1"/>
        </dgm:presLayoutVars>
      </dgm:prSet>
      <dgm:spPr/>
    </dgm:pt>
    <dgm:pt modelId="{6D187DD4-EC70-4910-82C9-63F4ADEB349D}" type="pres">
      <dgm:prSet presAssocID="{F3278170-43F3-4A6B-9E24-E9E1D8DD9697}" presName="sibTrans" presStyleCnt="0"/>
      <dgm:spPr/>
    </dgm:pt>
    <dgm:pt modelId="{B19C8AA1-EB6E-4D90-8B58-F6076D5163D5}" type="pres">
      <dgm:prSet presAssocID="{0B9B4DAF-83C8-4855-B1BA-89F3BA62CC7F}" presName="node" presStyleLbl="node1" presStyleIdx="2" presStyleCnt="11">
        <dgm:presLayoutVars>
          <dgm:bulletEnabled val="1"/>
        </dgm:presLayoutVars>
      </dgm:prSet>
      <dgm:spPr/>
    </dgm:pt>
    <dgm:pt modelId="{5E605144-937A-43E3-8298-C3D9B85006B7}" type="pres">
      <dgm:prSet presAssocID="{EE55F777-35AB-406B-9FE7-45FC74A8ACA3}" presName="sibTrans" presStyleCnt="0"/>
      <dgm:spPr/>
    </dgm:pt>
    <dgm:pt modelId="{1918228B-F88C-4572-86BD-F5E2C2F0991E}" type="pres">
      <dgm:prSet presAssocID="{09FDB11C-44A1-4424-88AF-41DED00A5C6F}" presName="node" presStyleLbl="node1" presStyleIdx="3" presStyleCnt="11">
        <dgm:presLayoutVars>
          <dgm:bulletEnabled val="1"/>
        </dgm:presLayoutVars>
      </dgm:prSet>
      <dgm:spPr/>
    </dgm:pt>
    <dgm:pt modelId="{54719F3A-7BC4-4911-BA14-26AD1326AEEB}" type="pres">
      <dgm:prSet presAssocID="{163820AE-BD1B-434F-8C21-10FF63D2B44C}" presName="sibTrans" presStyleCnt="0"/>
      <dgm:spPr/>
    </dgm:pt>
    <dgm:pt modelId="{6CE3E248-3D6E-4704-B74D-1D5D984D967F}" type="pres">
      <dgm:prSet presAssocID="{AB679163-306C-443A-922C-6D64224635EA}" presName="node" presStyleLbl="node1" presStyleIdx="4" presStyleCnt="11">
        <dgm:presLayoutVars>
          <dgm:bulletEnabled val="1"/>
        </dgm:presLayoutVars>
      </dgm:prSet>
      <dgm:spPr/>
    </dgm:pt>
    <dgm:pt modelId="{D30B6AC4-AC82-4EA8-8112-1276BC5D3475}" type="pres">
      <dgm:prSet presAssocID="{DFCFACE6-F416-41B9-A2CF-6F52AE85754B}" presName="sibTrans" presStyleCnt="0"/>
      <dgm:spPr/>
    </dgm:pt>
    <dgm:pt modelId="{7CB33D9D-D3A4-4042-88BE-BDDDCCEF2934}" type="pres">
      <dgm:prSet presAssocID="{5B52A1D3-B960-481A-B2C0-9C9F4F9FCAC9}" presName="node" presStyleLbl="node1" presStyleIdx="5" presStyleCnt="11">
        <dgm:presLayoutVars>
          <dgm:bulletEnabled val="1"/>
        </dgm:presLayoutVars>
      </dgm:prSet>
      <dgm:spPr/>
    </dgm:pt>
    <dgm:pt modelId="{703282B5-FC18-4F40-B04A-43EDE1CB3A67}" type="pres">
      <dgm:prSet presAssocID="{DD0D9DFF-B5BB-436A-A3D4-8A46AE8524A7}" presName="sibTrans" presStyleCnt="0"/>
      <dgm:spPr/>
    </dgm:pt>
    <dgm:pt modelId="{EBA918BD-F78D-4024-BC99-157C69B21DB0}" type="pres">
      <dgm:prSet presAssocID="{149AB979-21A6-465C-8B75-A812D9648B76}" presName="node" presStyleLbl="node1" presStyleIdx="6" presStyleCnt="11">
        <dgm:presLayoutVars>
          <dgm:bulletEnabled val="1"/>
        </dgm:presLayoutVars>
      </dgm:prSet>
      <dgm:spPr/>
    </dgm:pt>
    <dgm:pt modelId="{A101899E-D16C-47AA-9343-37F0D04413BB}" type="pres">
      <dgm:prSet presAssocID="{F6BFB553-4D9F-4F93-A80A-3D761439E792}" presName="sibTrans" presStyleCnt="0"/>
      <dgm:spPr/>
    </dgm:pt>
    <dgm:pt modelId="{AFE4AFC2-5CCD-4056-8986-72FAC0F5C767}" type="pres">
      <dgm:prSet presAssocID="{07DE728A-94CC-4525-BCAD-57456626765B}" presName="node" presStyleLbl="node1" presStyleIdx="7" presStyleCnt="11">
        <dgm:presLayoutVars>
          <dgm:bulletEnabled val="1"/>
        </dgm:presLayoutVars>
      </dgm:prSet>
      <dgm:spPr/>
    </dgm:pt>
    <dgm:pt modelId="{F32E684B-584D-425A-9ED7-C1A27C237E99}" type="pres">
      <dgm:prSet presAssocID="{5F6EC19A-4940-4E01-95D6-48BF75D1A92F}" presName="sibTrans" presStyleCnt="0"/>
      <dgm:spPr/>
    </dgm:pt>
    <dgm:pt modelId="{90720971-8AAB-4A7B-8B14-5A0ACC97C0FE}" type="pres">
      <dgm:prSet presAssocID="{00AD80BE-36FD-4E47-BF56-8AFC491C8745}" presName="node" presStyleLbl="node1" presStyleIdx="8" presStyleCnt="11">
        <dgm:presLayoutVars>
          <dgm:bulletEnabled val="1"/>
        </dgm:presLayoutVars>
      </dgm:prSet>
      <dgm:spPr/>
    </dgm:pt>
    <dgm:pt modelId="{5ED57EB0-7F5E-4CEF-81E4-B1064263FCD3}" type="pres">
      <dgm:prSet presAssocID="{8B2B2C33-3CE5-4691-B767-51D248E8B0F9}" presName="sibTrans" presStyleCnt="0"/>
      <dgm:spPr/>
    </dgm:pt>
    <dgm:pt modelId="{9B897CA2-2DBA-497D-91F0-6D8E400D50F4}" type="pres">
      <dgm:prSet presAssocID="{61D5AE31-7494-4FB7-9C15-F77EE3BE428E}" presName="node" presStyleLbl="node1" presStyleIdx="9" presStyleCnt="11">
        <dgm:presLayoutVars>
          <dgm:bulletEnabled val="1"/>
        </dgm:presLayoutVars>
      </dgm:prSet>
      <dgm:spPr/>
    </dgm:pt>
    <dgm:pt modelId="{E9183DD7-B082-4776-9327-0A22C57536B3}" type="pres">
      <dgm:prSet presAssocID="{26764817-A788-4CD2-B7B3-B67AB9343665}" presName="sibTrans" presStyleCnt="0"/>
      <dgm:spPr/>
    </dgm:pt>
    <dgm:pt modelId="{562FC839-F758-4E06-9FC3-970A69DAF5F9}" type="pres">
      <dgm:prSet presAssocID="{015CED58-88FD-4ACF-B2D6-63DF17272E5A}" presName="node" presStyleLbl="node1" presStyleIdx="10" presStyleCnt="11">
        <dgm:presLayoutVars>
          <dgm:bulletEnabled val="1"/>
        </dgm:presLayoutVars>
      </dgm:prSet>
      <dgm:spPr/>
    </dgm:pt>
  </dgm:ptLst>
  <dgm:cxnLst>
    <dgm:cxn modelId="{87FC260F-801D-47D8-9F1E-DD5291EBC920}" srcId="{F11C6A58-1509-4AA4-9532-A74EC3AE5E59}" destId="{AB679163-306C-443A-922C-6D64224635EA}" srcOrd="4" destOrd="0" parTransId="{F0A5AD7E-B53C-47A2-868F-DFB136846285}" sibTransId="{DFCFACE6-F416-41B9-A2CF-6F52AE85754B}"/>
    <dgm:cxn modelId="{299A4228-915E-4168-81EC-0E9717A4C44E}" type="presOf" srcId="{AB679163-306C-443A-922C-6D64224635EA}" destId="{6CE3E248-3D6E-4704-B74D-1D5D984D967F}" srcOrd="0" destOrd="0" presId="urn:microsoft.com/office/officeart/2005/8/layout/default"/>
    <dgm:cxn modelId="{E55A2F2B-0799-454D-8A32-49F5417C3755}" srcId="{F11C6A58-1509-4AA4-9532-A74EC3AE5E59}" destId="{0B9B4DAF-83C8-4855-B1BA-89F3BA62CC7F}" srcOrd="2" destOrd="0" parTransId="{79F975DA-F18F-4D00-89D7-1527A71E1DE2}" sibTransId="{EE55F777-35AB-406B-9FE7-45FC74A8ACA3}"/>
    <dgm:cxn modelId="{3F476C2E-27D4-43F1-9F86-DF2841CF1A0C}" srcId="{F11C6A58-1509-4AA4-9532-A74EC3AE5E59}" destId="{5B52A1D3-B960-481A-B2C0-9C9F4F9FCAC9}" srcOrd="5" destOrd="0" parTransId="{7DE96110-AF40-4DDC-9F33-8BC576E258D0}" sibTransId="{DD0D9DFF-B5BB-436A-A3D4-8A46AE8524A7}"/>
    <dgm:cxn modelId="{1B43B744-9A49-4B36-A8AE-7757D659D91C}" srcId="{F11C6A58-1509-4AA4-9532-A74EC3AE5E59}" destId="{015CED58-88FD-4ACF-B2D6-63DF17272E5A}" srcOrd="10" destOrd="0" parTransId="{93FA8A1A-CF5C-489A-9F06-C96847CCF2F1}" sibTransId="{D06732A4-C79A-4DBA-8F87-901AE43B0D87}"/>
    <dgm:cxn modelId="{BC5CF144-C968-4CD3-B5D9-A1DE5991BE4B}" srcId="{F11C6A58-1509-4AA4-9532-A74EC3AE5E59}" destId="{61D5AE31-7494-4FB7-9C15-F77EE3BE428E}" srcOrd="9" destOrd="0" parTransId="{3EC7491D-D1BA-43ED-94B7-C767581C68BC}" sibTransId="{26764817-A788-4CD2-B7B3-B67AB9343665}"/>
    <dgm:cxn modelId="{38CBD74D-D19B-4A06-884A-48EBE376AFDE}" type="presOf" srcId="{00AD80BE-36FD-4E47-BF56-8AFC491C8745}" destId="{90720971-8AAB-4A7B-8B14-5A0ACC97C0FE}" srcOrd="0" destOrd="0" presId="urn:microsoft.com/office/officeart/2005/8/layout/default"/>
    <dgm:cxn modelId="{F8541F57-3F19-4B0A-8B6C-11F0CA2B91E6}" srcId="{F11C6A58-1509-4AA4-9532-A74EC3AE5E59}" destId="{9C7049CB-CE7D-4DFD-909D-2878BAF010A0}" srcOrd="1" destOrd="0" parTransId="{69191E2B-23D0-4141-8743-25017263CDF1}" sibTransId="{F3278170-43F3-4A6B-9E24-E9E1D8DD9697}"/>
    <dgm:cxn modelId="{F80B5488-86DE-4603-9928-DAF2D48EAB75}" type="presOf" srcId="{F11C6A58-1509-4AA4-9532-A74EC3AE5E59}" destId="{DA600014-765D-44B5-BD65-B493E8F343F6}" srcOrd="0" destOrd="0" presId="urn:microsoft.com/office/officeart/2005/8/layout/default"/>
    <dgm:cxn modelId="{2BEEF988-B934-4C23-BDAE-06A24953481F}" srcId="{F11C6A58-1509-4AA4-9532-A74EC3AE5E59}" destId="{07DE728A-94CC-4525-BCAD-57456626765B}" srcOrd="7" destOrd="0" parTransId="{8E93BFD3-7FF9-49A6-93DF-4D46831D0D42}" sibTransId="{5F6EC19A-4940-4E01-95D6-48BF75D1A92F}"/>
    <dgm:cxn modelId="{95B6538A-E254-407C-8677-69B36E3A95DF}" srcId="{F11C6A58-1509-4AA4-9532-A74EC3AE5E59}" destId="{EB57BF1C-1558-41FB-86D9-E2D0FCE5267F}" srcOrd="0" destOrd="0" parTransId="{3E81F178-6AEC-4A41-BCB5-6BFA442A5303}" sibTransId="{12507F7E-F0B2-4342-A8F1-4029ACAC32E6}"/>
    <dgm:cxn modelId="{04F2C08C-0F9A-46ED-97DE-689967056FE5}" type="presOf" srcId="{61D5AE31-7494-4FB7-9C15-F77EE3BE428E}" destId="{9B897CA2-2DBA-497D-91F0-6D8E400D50F4}" srcOrd="0" destOrd="0" presId="urn:microsoft.com/office/officeart/2005/8/layout/default"/>
    <dgm:cxn modelId="{7C9D6B93-7888-424E-A50C-5E7620EFB92E}" type="presOf" srcId="{015CED58-88FD-4ACF-B2D6-63DF17272E5A}" destId="{562FC839-F758-4E06-9FC3-970A69DAF5F9}" srcOrd="0" destOrd="0" presId="urn:microsoft.com/office/officeart/2005/8/layout/default"/>
    <dgm:cxn modelId="{70482EA2-D289-4C95-9E7E-2FB821D59185}" type="presOf" srcId="{09FDB11C-44A1-4424-88AF-41DED00A5C6F}" destId="{1918228B-F88C-4572-86BD-F5E2C2F0991E}" srcOrd="0" destOrd="0" presId="urn:microsoft.com/office/officeart/2005/8/layout/default"/>
    <dgm:cxn modelId="{9E2889B2-88BA-4753-834F-150FAB65E429}" srcId="{F11C6A58-1509-4AA4-9532-A74EC3AE5E59}" destId="{09FDB11C-44A1-4424-88AF-41DED00A5C6F}" srcOrd="3" destOrd="0" parTransId="{15C27007-AD9F-41C9-A103-7DDBD3305A1C}" sibTransId="{163820AE-BD1B-434F-8C21-10FF63D2B44C}"/>
    <dgm:cxn modelId="{46C466CE-6E03-4FF5-8E4C-8026E40CAE74}" type="presOf" srcId="{9C7049CB-CE7D-4DFD-909D-2878BAF010A0}" destId="{3C563C05-5E6A-4C35-8E20-BCA1EE4E1517}" srcOrd="0" destOrd="0" presId="urn:microsoft.com/office/officeart/2005/8/layout/default"/>
    <dgm:cxn modelId="{AC667AD2-06B8-48E0-9983-D8B3F2221982}" type="presOf" srcId="{0B9B4DAF-83C8-4855-B1BA-89F3BA62CC7F}" destId="{B19C8AA1-EB6E-4D90-8B58-F6076D5163D5}" srcOrd="0" destOrd="0" presId="urn:microsoft.com/office/officeart/2005/8/layout/default"/>
    <dgm:cxn modelId="{FBE4FBE5-D797-4617-8F2A-9B68FADF3BB6}" srcId="{F11C6A58-1509-4AA4-9532-A74EC3AE5E59}" destId="{149AB979-21A6-465C-8B75-A812D9648B76}" srcOrd="6" destOrd="0" parTransId="{734C8A8F-DDB7-4081-A24D-D706F4325D6D}" sibTransId="{F6BFB553-4D9F-4F93-A80A-3D761439E792}"/>
    <dgm:cxn modelId="{37FDEBE6-0C7E-42DC-B391-ADBEBF9F6700}" type="presOf" srcId="{149AB979-21A6-465C-8B75-A812D9648B76}" destId="{EBA918BD-F78D-4024-BC99-157C69B21DB0}" srcOrd="0" destOrd="0" presId="urn:microsoft.com/office/officeart/2005/8/layout/default"/>
    <dgm:cxn modelId="{262C41E7-CF06-49B8-8E50-21AA2D0EC32D}" type="presOf" srcId="{5B52A1D3-B960-481A-B2C0-9C9F4F9FCAC9}" destId="{7CB33D9D-D3A4-4042-88BE-BDDDCCEF2934}" srcOrd="0" destOrd="0" presId="urn:microsoft.com/office/officeart/2005/8/layout/default"/>
    <dgm:cxn modelId="{76E2A9EF-43F0-4284-B1A8-2970ADE84E35}" type="presOf" srcId="{EB57BF1C-1558-41FB-86D9-E2D0FCE5267F}" destId="{A7AF1641-E927-44FF-8DA3-917BEE71FCBA}" srcOrd="0" destOrd="0" presId="urn:microsoft.com/office/officeart/2005/8/layout/default"/>
    <dgm:cxn modelId="{4A8B9EFD-3495-4B5A-9190-8F768F10E82B}" type="presOf" srcId="{07DE728A-94CC-4525-BCAD-57456626765B}" destId="{AFE4AFC2-5CCD-4056-8986-72FAC0F5C767}" srcOrd="0" destOrd="0" presId="urn:microsoft.com/office/officeart/2005/8/layout/default"/>
    <dgm:cxn modelId="{ECE0FFFF-5EDF-411E-BE5A-E28095DDCA83}" srcId="{F11C6A58-1509-4AA4-9532-A74EC3AE5E59}" destId="{00AD80BE-36FD-4E47-BF56-8AFC491C8745}" srcOrd="8" destOrd="0" parTransId="{BA344EC4-BDAD-49AB-9135-129C426B5B57}" sibTransId="{8B2B2C33-3CE5-4691-B767-51D248E8B0F9}"/>
    <dgm:cxn modelId="{7695CB71-C817-498B-837E-9DE68D7023F4}" type="presParOf" srcId="{DA600014-765D-44B5-BD65-B493E8F343F6}" destId="{A7AF1641-E927-44FF-8DA3-917BEE71FCBA}" srcOrd="0" destOrd="0" presId="urn:microsoft.com/office/officeart/2005/8/layout/default"/>
    <dgm:cxn modelId="{83098FED-1A5D-45BD-B041-D107BEB6D29B}" type="presParOf" srcId="{DA600014-765D-44B5-BD65-B493E8F343F6}" destId="{2F87A90F-FB46-4F4D-8C90-FAA657C3B7E7}" srcOrd="1" destOrd="0" presId="urn:microsoft.com/office/officeart/2005/8/layout/default"/>
    <dgm:cxn modelId="{7ECF6AE5-11A5-4AF3-B58C-73784994CA43}" type="presParOf" srcId="{DA600014-765D-44B5-BD65-B493E8F343F6}" destId="{3C563C05-5E6A-4C35-8E20-BCA1EE4E1517}" srcOrd="2" destOrd="0" presId="urn:microsoft.com/office/officeart/2005/8/layout/default"/>
    <dgm:cxn modelId="{84765A9F-102C-4387-9EFF-3C3C012721E5}" type="presParOf" srcId="{DA600014-765D-44B5-BD65-B493E8F343F6}" destId="{6D187DD4-EC70-4910-82C9-63F4ADEB349D}" srcOrd="3" destOrd="0" presId="urn:microsoft.com/office/officeart/2005/8/layout/default"/>
    <dgm:cxn modelId="{783B7D28-AFD8-4534-B354-D0AD42585B91}" type="presParOf" srcId="{DA600014-765D-44B5-BD65-B493E8F343F6}" destId="{B19C8AA1-EB6E-4D90-8B58-F6076D5163D5}" srcOrd="4" destOrd="0" presId="urn:microsoft.com/office/officeart/2005/8/layout/default"/>
    <dgm:cxn modelId="{63E4E1B7-7B6C-4417-A025-FBB97471C1A4}" type="presParOf" srcId="{DA600014-765D-44B5-BD65-B493E8F343F6}" destId="{5E605144-937A-43E3-8298-C3D9B85006B7}" srcOrd="5" destOrd="0" presId="urn:microsoft.com/office/officeart/2005/8/layout/default"/>
    <dgm:cxn modelId="{6DAECC24-572D-42D8-99F4-39E4DD3B97CD}" type="presParOf" srcId="{DA600014-765D-44B5-BD65-B493E8F343F6}" destId="{1918228B-F88C-4572-86BD-F5E2C2F0991E}" srcOrd="6" destOrd="0" presId="urn:microsoft.com/office/officeart/2005/8/layout/default"/>
    <dgm:cxn modelId="{43F199D1-4946-463E-AD30-2B64CA70A065}" type="presParOf" srcId="{DA600014-765D-44B5-BD65-B493E8F343F6}" destId="{54719F3A-7BC4-4911-BA14-26AD1326AEEB}" srcOrd="7" destOrd="0" presId="urn:microsoft.com/office/officeart/2005/8/layout/default"/>
    <dgm:cxn modelId="{FBDDFCBE-0F40-498E-B6C0-E84B13F90E85}" type="presParOf" srcId="{DA600014-765D-44B5-BD65-B493E8F343F6}" destId="{6CE3E248-3D6E-4704-B74D-1D5D984D967F}" srcOrd="8" destOrd="0" presId="urn:microsoft.com/office/officeart/2005/8/layout/default"/>
    <dgm:cxn modelId="{C85A7B1C-48FF-4400-ADDC-8680EDB784E9}" type="presParOf" srcId="{DA600014-765D-44B5-BD65-B493E8F343F6}" destId="{D30B6AC4-AC82-4EA8-8112-1276BC5D3475}" srcOrd="9" destOrd="0" presId="urn:microsoft.com/office/officeart/2005/8/layout/default"/>
    <dgm:cxn modelId="{2A751D53-26D9-43D9-9AD5-0DCD295516E0}" type="presParOf" srcId="{DA600014-765D-44B5-BD65-B493E8F343F6}" destId="{7CB33D9D-D3A4-4042-88BE-BDDDCCEF2934}" srcOrd="10" destOrd="0" presId="urn:microsoft.com/office/officeart/2005/8/layout/default"/>
    <dgm:cxn modelId="{69FCB0BA-D674-4CCC-99C1-F815C2298944}" type="presParOf" srcId="{DA600014-765D-44B5-BD65-B493E8F343F6}" destId="{703282B5-FC18-4F40-B04A-43EDE1CB3A67}" srcOrd="11" destOrd="0" presId="urn:microsoft.com/office/officeart/2005/8/layout/default"/>
    <dgm:cxn modelId="{9191FC27-FA9A-4100-B0B8-C18528287935}" type="presParOf" srcId="{DA600014-765D-44B5-BD65-B493E8F343F6}" destId="{EBA918BD-F78D-4024-BC99-157C69B21DB0}" srcOrd="12" destOrd="0" presId="urn:microsoft.com/office/officeart/2005/8/layout/default"/>
    <dgm:cxn modelId="{FCC5A7D8-C148-4339-83C3-2439F193BE2E}" type="presParOf" srcId="{DA600014-765D-44B5-BD65-B493E8F343F6}" destId="{A101899E-D16C-47AA-9343-37F0D04413BB}" srcOrd="13" destOrd="0" presId="urn:microsoft.com/office/officeart/2005/8/layout/default"/>
    <dgm:cxn modelId="{C4596D66-E64E-4CD3-9A31-9D128B838E59}" type="presParOf" srcId="{DA600014-765D-44B5-BD65-B493E8F343F6}" destId="{AFE4AFC2-5CCD-4056-8986-72FAC0F5C767}" srcOrd="14" destOrd="0" presId="urn:microsoft.com/office/officeart/2005/8/layout/default"/>
    <dgm:cxn modelId="{56C28FC1-2181-49AC-A217-EA1C4A12C33F}" type="presParOf" srcId="{DA600014-765D-44B5-BD65-B493E8F343F6}" destId="{F32E684B-584D-425A-9ED7-C1A27C237E99}" srcOrd="15" destOrd="0" presId="urn:microsoft.com/office/officeart/2005/8/layout/default"/>
    <dgm:cxn modelId="{01E27BB5-07D9-4575-96F2-DDD816F39811}" type="presParOf" srcId="{DA600014-765D-44B5-BD65-B493E8F343F6}" destId="{90720971-8AAB-4A7B-8B14-5A0ACC97C0FE}" srcOrd="16" destOrd="0" presId="urn:microsoft.com/office/officeart/2005/8/layout/default"/>
    <dgm:cxn modelId="{2A276CD6-4DFD-455A-8554-A439886BF80C}" type="presParOf" srcId="{DA600014-765D-44B5-BD65-B493E8F343F6}" destId="{5ED57EB0-7F5E-4CEF-81E4-B1064263FCD3}" srcOrd="17" destOrd="0" presId="urn:microsoft.com/office/officeart/2005/8/layout/default"/>
    <dgm:cxn modelId="{03ED9410-0631-4688-BE2E-7C09C3E00223}" type="presParOf" srcId="{DA600014-765D-44B5-BD65-B493E8F343F6}" destId="{9B897CA2-2DBA-497D-91F0-6D8E400D50F4}" srcOrd="18" destOrd="0" presId="urn:microsoft.com/office/officeart/2005/8/layout/default"/>
    <dgm:cxn modelId="{CC6BB23C-0F2C-4131-AA23-B6CB72857B51}" type="presParOf" srcId="{DA600014-765D-44B5-BD65-B493E8F343F6}" destId="{E9183DD7-B082-4776-9327-0A22C57536B3}" srcOrd="19" destOrd="0" presId="urn:microsoft.com/office/officeart/2005/8/layout/default"/>
    <dgm:cxn modelId="{DCEE1B5B-C56F-475F-B3FE-85A5B4E0FADB}" type="presParOf" srcId="{DA600014-765D-44B5-BD65-B493E8F343F6}" destId="{562FC839-F758-4E06-9FC3-970A69DAF5F9}"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09A45B-65C1-4D52-97F5-3AEDF66CC923}" type="doc">
      <dgm:prSet loTypeId="urn:microsoft.com/office/officeart/2005/8/layout/process4" loCatId="process" qsTypeId="urn:microsoft.com/office/officeart/2005/8/quickstyle/simple2" qsCatId="simple" csTypeId="urn:microsoft.com/office/officeart/2005/8/colors/colorful2" csCatId="colorful"/>
      <dgm:spPr/>
      <dgm:t>
        <a:bodyPr/>
        <a:lstStyle/>
        <a:p>
          <a:endParaRPr lang="en-US"/>
        </a:p>
      </dgm:t>
    </dgm:pt>
    <dgm:pt modelId="{FF0003C6-F77F-4B17-A901-699A0B68B9AF}">
      <dgm:prSet/>
      <dgm:spPr/>
      <dgm:t>
        <a:bodyPr/>
        <a:lstStyle/>
        <a:p>
          <a:r>
            <a:rPr lang="en-US"/>
            <a:t>I have used a range of visually appealing and imaginative techniques for presenting my work on my website</a:t>
          </a:r>
        </a:p>
      </dgm:t>
    </dgm:pt>
    <dgm:pt modelId="{7608D9D2-536E-4447-BDC8-6ECE21E80488}" type="parTrans" cxnId="{36F93C89-633A-4856-A152-C2C406ECBAE0}">
      <dgm:prSet/>
      <dgm:spPr/>
      <dgm:t>
        <a:bodyPr/>
        <a:lstStyle/>
        <a:p>
          <a:endParaRPr lang="en-US"/>
        </a:p>
      </dgm:t>
    </dgm:pt>
    <dgm:pt modelId="{BB53E721-F10C-4072-841B-7C74F73FB262}" type="sibTrans" cxnId="{36F93C89-633A-4856-A152-C2C406ECBAE0}">
      <dgm:prSet/>
      <dgm:spPr/>
      <dgm:t>
        <a:bodyPr/>
        <a:lstStyle/>
        <a:p>
          <a:endParaRPr lang="en-US"/>
        </a:p>
      </dgm:t>
    </dgm:pt>
    <dgm:pt modelId="{36A6F111-7D00-4FC0-8568-3E04DFBE35A8}">
      <dgm:prSet/>
      <dgm:spPr/>
      <dgm:t>
        <a:bodyPr/>
        <a:lstStyle/>
        <a:p>
          <a:r>
            <a:rPr lang="en-US"/>
            <a:t>I have checked the accuracy of my spelling, punctuation and grammar (ask someone else to help you with this)</a:t>
          </a:r>
        </a:p>
      </dgm:t>
    </dgm:pt>
    <dgm:pt modelId="{AEFA89A9-0C23-41BE-BCE2-3F9302B2DECC}" type="parTrans" cxnId="{6F65E9A1-5681-4BF0-AB71-5AB3B93D6DF7}">
      <dgm:prSet/>
      <dgm:spPr/>
      <dgm:t>
        <a:bodyPr/>
        <a:lstStyle/>
        <a:p>
          <a:endParaRPr lang="en-US"/>
        </a:p>
      </dgm:t>
    </dgm:pt>
    <dgm:pt modelId="{27D40469-5210-47D1-89AA-D8B3ACF267B4}" type="sibTrans" cxnId="{6F65E9A1-5681-4BF0-AB71-5AB3B93D6DF7}">
      <dgm:prSet/>
      <dgm:spPr/>
      <dgm:t>
        <a:bodyPr/>
        <a:lstStyle/>
        <a:p>
          <a:endParaRPr lang="en-US"/>
        </a:p>
      </dgm:t>
    </dgm:pt>
    <dgm:pt modelId="{7A9F17B6-E52A-48DF-9FFF-53BDD375C704}">
      <dgm:prSet/>
      <dgm:spPr/>
      <dgm:t>
        <a:bodyPr/>
        <a:lstStyle/>
        <a:p>
          <a:r>
            <a:rPr lang="en-US"/>
            <a:t>I have ensured that images are of an appropriate size to be seen clearly</a:t>
          </a:r>
        </a:p>
      </dgm:t>
    </dgm:pt>
    <dgm:pt modelId="{5A0F6FC9-58CF-4E90-A220-FADCFAD34402}" type="parTrans" cxnId="{ADDDD34C-45C6-4762-B079-867B81D46EBE}">
      <dgm:prSet/>
      <dgm:spPr/>
      <dgm:t>
        <a:bodyPr/>
        <a:lstStyle/>
        <a:p>
          <a:endParaRPr lang="en-US"/>
        </a:p>
      </dgm:t>
    </dgm:pt>
    <dgm:pt modelId="{4BC6246C-FE59-446C-A7FD-35C4706D224A}" type="sibTrans" cxnId="{ADDDD34C-45C6-4762-B079-867B81D46EBE}">
      <dgm:prSet/>
      <dgm:spPr/>
      <dgm:t>
        <a:bodyPr/>
        <a:lstStyle/>
        <a:p>
          <a:endParaRPr lang="en-US"/>
        </a:p>
      </dgm:t>
    </dgm:pt>
    <dgm:pt modelId="{B90D8F3E-879A-4D08-AFA5-1CEF0C425EB4}" type="pres">
      <dgm:prSet presAssocID="{8409A45B-65C1-4D52-97F5-3AEDF66CC923}" presName="Name0" presStyleCnt="0">
        <dgm:presLayoutVars>
          <dgm:dir/>
          <dgm:animLvl val="lvl"/>
          <dgm:resizeHandles val="exact"/>
        </dgm:presLayoutVars>
      </dgm:prSet>
      <dgm:spPr/>
    </dgm:pt>
    <dgm:pt modelId="{6B0F30FA-4E78-4529-814F-88A455C69A6A}" type="pres">
      <dgm:prSet presAssocID="{7A9F17B6-E52A-48DF-9FFF-53BDD375C704}" presName="boxAndChildren" presStyleCnt="0"/>
      <dgm:spPr/>
    </dgm:pt>
    <dgm:pt modelId="{372FA974-1BAF-4920-9384-DCBC826720BB}" type="pres">
      <dgm:prSet presAssocID="{7A9F17B6-E52A-48DF-9FFF-53BDD375C704}" presName="parentTextBox" presStyleLbl="node1" presStyleIdx="0" presStyleCnt="3"/>
      <dgm:spPr/>
    </dgm:pt>
    <dgm:pt modelId="{55C825C2-B9E5-4E67-9F38-EF673F67F2CF}" type="pres">
      <dgm:prSet presAssocID="{27D40469-5210-47D1-89AA-D8B3ACF267B4}" presName="sp" presStyleCnt="0"/>
      <dgm:spPr/>
    </dgm:pt>
    <dgm:pt modelId="{2796971A-E6EB-4A9F-A667-51F4BBC736A6}" type="pres">
      <dgm:prSet presAssocID="{36A6F111-7D00-4FC0-8568-3E04DFBE35A8}" presName="arrowAndChildren" presStyleCnt="0"/>
      <dgm:spPr/>
    </dgm:pt>
    <dgm:pt modelId="{86555ED2-5E57-4F25-83EA-7EB17B83EC39}" type="pres">
      <dgm:prSet presAssocID="{36A6F111-7D00-4FC0-8568-3E04DFBE35A8}" presName="parentTextArrow" presStyleLbl="node1" presStyleIdx="1" presStyleCnt="3"/>
      <dgm:spPr/>
    </dgm:pt>
    <dgm:pt modelId="{AACABD5F-A6A5-4DCF-B48D-D228B41DAEF4}" type="pres">
      <dgm:prSet presAssocID="{BB53E721-F10C-4072-841B-7C74F73FB262}" presName="sp" presStyleCnt="0"/>
      <dgm:spPr/>
    </dgm:pt>
    <dgm:pt modelId="{7083C1A5-5285-4B4D-B028-ACFF4C2DFC13}" type="pres">
      <dgm:prSet presAssocID="{FF0003C6-F77F-4B17-A901-699A0B68B9AF}" presName="arrowAndChildren" presStyleCnt="0"/>
      <dgm:spPr/>
    </dgm:pt>
    <dgm:pt modelId="{2D73667A-7585-4615-91E6-8A7D3BECE252}" type="pres">
      <dgm:prSet presAssocID="{FF0003C6-F77F-4B17-A901-699A0B68B9AF}" presName="parentTextArrow" presStyleLbl="node1" presStyleIdx="2" presStyleCnt="3"/>
      <dgm:spPr/>
    </dgm:pt>
  </dgm:ptLst>
  <dgm:cxnLst>
    <dgm:cxn modelId="{A705711F-8D34-4F9C-8FB4-DA2E73EF2137}" type="presOf" srcId="{8409A45B-65C1-4D52-97F5-3AEDF66CC923}" destId="{B90D8F3E-879A-4D08-AFA5-1CEF0C425EB4}" srcOrd="0" destOrd="0" presId="urn:microsoft.com/office/officeart/2005/8/layout/process4"/>
    <dgm:cxn modelId="{ADDDD34C-45C6-4762-B079-867B81D46EBE}" srcId="{8409A45B-65C1-4D52-97F5-3AEDF66CC923}" destId="{7A9F17B6-E52A-48DF-9FFF-53BDD375C704}" srcOrd="2" destOrd="0" parTransId="{5A0F6FC9-58CF-4E90-A220-FADCFAD34402}" sibTransId="{4BC6246C-FE59-446C-A7FD-35C4706D224A}"/>
    <dgm:cxn modelId="{F9899B80-AA81-46C5-9953-6E48C241A0A1}" type="presOf" srcId="{FF0003C6-F77F-4B17-A901-699A0B68B9AF}" destId="{2D73667A-7585-4615-91E6-8A7D3BECE252}" srcOrd="0" destOrd="0" presId="urn:microsoft.com/office/officeart/2005/8/layout/process4"/>
    <dgm:cxn modelId="{36F93C89-633A-4856-A152-C2C406ECBAE0}" srcId="{8409A45B-65C1-4D52-97F5-3AEDF66CC923}" destId="{FF0003C6-F77F-4B17-A901-699A0B68B9AF}" srcOrd="0" destOrd="0" parTransId="{7608D9D2-536E-4447-BDC8-6ECE21E80488}" sibTransId="{BB53E721-F10C-4072-841B-7C74F73FB262}"/>
    <dgm:cxn modelId="{F200FB97-5DD7-4D65-B30E-8BD5EF091448}" type="presOf" srcId="{7A9F17B6-E52A-48DF-9FFF-53BDD375C704}" destId="{372FA974-1BAF-4920-9384-DCBC826720BB}" srcOrd="0" destOrd="0" presId="urn:microsoft.com/office/officeart/2005/8/layout/process4"/>
    <dgm:cxn modelId="{6F65E9A1-5681-4BF0-AB71-5AB3B93D6DF7}" srcId="{8409A45B-65C1-4D52-97F5-3AEDF66CC923}" destId="{36A6F111-7D00-4FC0-8568-3E04DFBE35A8}" srcOrd="1" destOrd="0" parTransId="{AEFA89A9-0C23-41BE-BCE2-3F9302B2DECC}" sibTransId="{27D40469-5210-47D1-89AA-D8B3ACF267B4}"/>
    <dgm:cxn modelId="{372F81EC-1527-41DE-9716-D5A1E996FA81}" type="presOf" srcId="{36A6F111-7D00-4FC0-8568-3E04DFBE35A8}" destId="{86555ED2-5E57-4F25-83EA-7EB17B83EC39}" srcOrd="0" destOrd="0" presId="urn:microsoft.com/office/officeart/2005/8/layout/process4"/>
    <dgm:cxn modelId="{551D1401-C8CC-4EDB-A0A1-ECC366247B88}" type="presParOf" srcId="{B90D8F3E-879A-4D08-AFA5-1CEF0C425EB4}" destId="{6B0F30FA-4E78-4529-814F-88A455C69A6A}" srcOrd="0" destOrd="0" presId="urn:microsoft.com/office/officeart/2005/8/layout/process4"/>
    <dgm:cxn modelId="{2A7DCFF1-F270-48A2-8058-8951BB00A127}" type="presParOf" srcId="{6B0F30FA-4E78-4529-814F-88A455C69A6A}" destId="{372FA974-1BAF-4920-9384-DCBC826720BB}" srcOrd="0" destOrd="0" presId="urn:microsoft.com/office/officeart/2005/8/layout/process4"/>
    <dgm:cxn modelId="{44BFEE01-F7B2-42D1-94CA-3CC148397A41}" type="presParOf" srcId="{B90D8F3E-879A-4D08-AFA5-1CEF0C425EB4}" destId="{55C825C2-B9E5-4E67-9F38-EF673F67F2CF}" srcOrd="1" destOrd="0" presId="urn:microsoft.com/office/officeart/2005/8/layout/process4"/>
    <dgm:cxn modelId="{DA62C865-D658-4CCD-BED4-5C92F8DBC5AA}" type="presParOf" srcId="{B90D8F3E-879A-4D08-AFA5-1CEF0C425EB4}" destId="{2796971A-E6EB-4A9F-A667-51F4BBC736A6}" srcOrd="2" destOrd="0" presId="urn:microsoft.com/office/officeart/2005/8/layout/process4"/>
    <dgm:cxn modelId="{A2D19055-F591-4EC9-ADA1-E7E054EE8459}" type="presParOf" srcId="{2796971A-E6EB-4A9F-A667-51F4BBC736A6}" destId="{86555ED2-5E57-4F25-83EA-7EB17B83EC39}" srcOrd="0" destOrd="0" presId="urn:microsoft.com/office/officeart/2005/8/layout/process4"/>
    <dgm:cxn modelId="{3B2B5943-7391-4F12-A618-B26151BF3AA3}" type="presParOf" srcId="{B90D8F3E-879A-4D08-AFA5-1CEF0C425EB4}" destId="{AACABD5F-A6A5-4DCF-B48D-D228B41DAEF4}" srcOrd="3" destOrd="0" presId="urn:microsoft.com/office/officeart/2005/8/layout/process4"/>
    <dgm:cxn modelId="{9060A868-DCFA-40FD-9CB4-DA1602B6984F}" type="presParOf" srcId="{B90D8F3E-879A-4D08-AFA5-1CEF0C425EB4}" destId="{7083C1A5-5285-4B4D-B028-ACFF4C2DFC13}" srcOrd="4" destOrd="0" presId="urn:microsoft.com/office/officeart/2005/8/layout/process4"/>
    <dgm:cxn modelId="{34AEB002-8ECC-4271-B17B-D30D51915D33}" type="presParOf" srcId="{7083C1A5-5285-4B4D-B028-ACFF4C2DFC13}" destId="{2D73667A-7585-4615-91E6-8A7D3BECE25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241E0-6984-4610-A82A-42FD691737AC}">
      <dsp:nvSpPr>
        <dsp:cNvPr id="0" name=""/>
        <dsp:cNvSpPr/>
      </dsp:nvSpPr>
      <dsp:spPr>
        <a:xfrm>
          <a:off x="3006" y="724"/>
          <a:ext cx="2385020" cy="1431012"/>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 have written a clear explanation of why I chose my exam theme on the Title Page.</a:t>
          </a:r>
        </a:p>
      </dsp:txBody>
      <dsp:txXfrm>
        <a:off x="3006" y="724"/>
        <a:ext cx="2385020" cy="1431012"/>
      </dsp:txXfrm>
    </dsp:sp>
    <dsp:sp modelId="{1FE7E754-73B7-471A-9CBE-FFF37CD11180}">
      <dsp:nvSpPr>
        <dsp:cNvPr id="0" name=""/>
        <dsp:cNvSpPr/>
      </dsp:nvSpPr>
      <dsp:spPr>
        <a:xfrm>
          <a:off x="2626528" y="724"/>
          <a:ext cx="2385020" cy="1431012"/>
        </a:xfrm>
        <a:prstGeom prst="rect">
          <a:avLst/>
        </a:prstGeom>
        <a:gradFill rotWithShape="0">
          <a:gsLst>
            <a:gs pos="0">
              <a:schemeClr val="accent2">
                <a:hueOff val="-1725315"/>
                <a:satOff val="7643"/>
                <a:lumOff val="-2811"/>
                <a:alphaOff val="0"/>
                <a:tint val="97000"/>
                <a:satMod val="100000"/>
                <a:lumMod val="102000"/>
              </a:schemeClr>
            </a:gs>
            <a:gs pos="50000">
              <a:schemeClr val="accent2">
                <a:hueOff val="-1725315"/>
                <a:satOff val="7643"/>
                <a:lumOff val="-2811"/>
                <a:alphaOff val="0"/>
                <a:shade val="100000"/>
                <a:satMod val="103000"/>
                <a:lumMod val="100000"/>
              </a:schemeClr>
            </a:gs>
            <a:gs pos="100000">
              <a:schemeClr val="accent2">
                <a:hueOff val="-1725315"/>
                <a:satOff val="7643"/>
                <a:lumOff val="-2811"/>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created a digital scrapbook for my chosen question and added annotated these images</a:t>
          </a:r>
        </a:p>
      </dsp:txBody>
      <dsp:txXfrm>
        <a:off x="2626528" y="724"/>
        <a:ext cx="2385020" cy="1431012"/>
      </dsp:txXfrm>
    </dsp:sp>
    <dsp:sp modelId="{98DA6605-DF83-4FA6-8B99-F4302EF71C5B}">
      <dsp:nvSpPr>
        <dsp:cNvPr id="0" name=""/>
        <dsp:cNvSpPr/>
      </dsp:nvSpPr>
      <dsp:spPr>
        <a:xfrm>
          <a:off x="5250051" y="724"/>
          <a:ext cx="2385020" cy="1431012"/>
        </a:xfrm>
        <a:prstGeom prst="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 have created a mind map for my </a:t>
          </a:r>
          <a:r>
            <a:rPr lang="en-US" sz="1200" kern="1200"/>
            <a:t>chosen question.</a:t>
          </a:r>
          <a:endParaRPr lang="en-US" sz="1200" kern="1200" dirty="0"/>
        </a:p>
      </dsp:txBody>
      <dsp:txXfrm>
        <a:off x="5250051" y="724"/>
        <a:ext cx="2385020" cy="1431012"/>
      </dsp:txXfrm>
    </dsp:sp>
    <dsp:sp modelId="{69C548E5-36AF-4244-A779-388D5E29939E}">
      <dsp:nvSpPr>
        <dsp:cNvPr id="0" name=""/>
        <dsp:cNvSpPr/>
      </dsp:nvSpPr>
      <dsp:spPr>
        <a:xfrm>
          <a:off x="7873573" y="724"/>
          <a:ext cx="2385020" cy="1431012"/>
        </a:xfrm>
        <a:prstGeom prst="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researched and analysed all the named artists in my chosen question (e.g. 6 or 8 images in a Gallery and at least a paragraph of general analysis). </a:t>
          </a:r>
        </a:p>
      </dsp:txBody>
      <dsp:txXfrm>
        <a:off x="7873573" y="724"/>
        <a:ext cx="2385020" cy="1431012"/>
      </dsp:txXfrm>
    </dsp:sp>
    <dsp:sp modelId="{7E3AA531-B523-46ED-83D3-C31C9327FDC3}">
      <dsp:nvSpPr>
        <dsp:cNvPr id="0" name=""/>
        <dsp:cNvSpPr/>
      </dsp:nvSpPr>
      <dsp:spPr>
        <a:xfrm>
          <a:off x="1314767" y="1670238"/>
          <a:ext cx="2385020" cy="1431012"/>
        </a:xfrm>
        <a:prstGeom prst="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analysed in detail at least one image by each of the named artists in my chosen question (e.g. comments about genre, the Formal Elements, composition, depth of field, camera angle, techniques &amp; processes, meaning etc.)</a:t>
          </a:r>
        </a:p>
      </dsp:txBody>
      <dsp:txXfrm>
        <a:off x="1314767" y="1670238"/>
        <a:ext cx="2385020" cy="1431012"/>
      </dsp:txXfrm>
    </dsp:sp>
    <dsp:sp modelId="{B46B9E89-F378-4787-BD2F-2D0134D5FD8E}">
      <dsp:nvSpPr>
        <dsp:cNvPr id="0" name=""/>
        <dsp:cNvSpPr/>
      </dsp:nvSpPr>
      <dsp:spPr>
        <a:xfrm>
          <a:off x="3938289" y="1670238"/>
          <a:ext cx="2385020" cy="1431012"/>
        </a:xfrm>
        <a:prstGeom prst="rect">
          <a:avLst/>
        </a:prstGeom>
        <a:gradFill rotWithShape="0">
          <a:gsLst>
            <a:gs pos="0">
              <a:schemeClr val="accent2">
                <a:hueOff val="-8626573"/>
                <a:satOff val="38216"/>
                <a:lumOff val="-14053"/>
                <a:alphaOff val="0"/>
                <a:tint val="97000"/>
                <a:satMod val="100000"/>
                <a:lumMod val="102000"/>
              </a:schemeClr>
            </a:gs>
            <a:gs pos="50000">
              <a:schemeClr val="accent2">
                <a:hueOff val="-8626573"/>
                <a:satOff val="38216"/>
                <a:lumOff val="-14053"/>
                <a:alphaOff val="0"/>
                <a:shade val="100000"/>
                <a:satMod val="103000"/>
                <a:lumMod val="100000"/>
              </a:schemeClr>
            </a:gs>
            <a:gs pos="100000">
              <a:schemeClr val="accent2">
                <a:hueOff val="-8626573"/>
                <a:satOff val="38216"/>
                <a:lumOff val="-14053"/>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researched at least 4 other artists/images (chosen by me) in detail related to my chosen exam question.</a:t>
          </a:r>
        </a:p>
      </dsp:txBody>
      <dsp:txXfrm>
        <a:off x="3938289" y="1670238"/>
        <a:ext cx="2385020" cy="1431012"/>
      </dsp:txXfrm>
    </dsp:sp>
    <dsp:sp modelId="{08DD0DD9-2A2F-4434-BD9D-54335A27A975}">
      <dsp:nvSpPr>
        <dsp:cNvPr id="0" name=""/>
        <dsp:cNvSpPr/>
      </dsp:nvSpPr>
      <dsp:spPr>
        <a:xfrm>
          <a:off x="6561812" y="1670238"/>
          <a:ext cx="2385020" cy="1431012"/>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explained my ideas at various points e.g. what I have learned from looking at the work of other artists - techniques, processes, compositions, subjects, mood/atmosphere, lighting etc.</a:t>
          </a:r>
        </a:p>
      </dsp:txBody>
      <dsp:txXfrm>
        <a:off x="6561812" y="1670238"/>
        <a:ext cx="2385020" cy="1431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AF1641-E927-44FF-8DA3-917BEE71FCBA}">
      <dsp:nvSpPr>
        <dsp:cNvPr id="0" name=""/>
        <dsp:cNvSpPr/>
      </dsp:nvSpPr>
      <dsp:spPr>
        <a:xfrm>
          <a:off x="600889" y="160"/>
          <a:ext cx="2106934" cy="1264160"/>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created a first photo shoot of at least 20 images related to my chosen theme.</a:t>
          </a:r>
        </a:p>
      </dsp:txBody>
      <dsp:txXfrm>
        <a:off x="600889" y="160"/>
        <a:ext cx="2106934" cy="1264160"/>
      </dsp:txXfrm>
    </dsp:sp>
    <dsp:sp modelId="{3C563C05-5E6A-4C35-8E20-BCA1EE4E1517}">
      <dsp:nvSpPr>
        <dsp:cNvPr id="0" name=""/>
        <dsp:cNvSpPr/>
      </dsp:nvSpPr>
      <dsp:spPr>
        <a:xfrm>
          <a:off x="2918518" y="160"/>
          <a:ext cx="2106934" cy="1264160"/>
        </a:xfrm>
        <a:prstGeom prst="rect">
          <a:avLst/>
        </a:prstGeom>
        <a:gradFill rotWithShape="0">
          <a:gsLst>
            <a:gs pos="0">
              <a:schemeClr val="accent2">
                <a:hueOff val="-1035189"/>
                <a:satOff val="4586"/>
                <a:lumOff val="-1686"/>
                <a:alphaOff val="0"/>
                <a:tint val="97000"/>
                <a:satMod val="100000"/>
                <a:lumMod val="102000"/>
              </a:schemeClr>
            </a:gs>
            <a:gs pos="50000">
              <a:schemeClr val="accent2">
                <a:hueOff val="-1035189"/>
                <a:satOff val="4586"/>
                <a:lumOff val="-1686"/>
                <a:alphaOff val="0"/>
                <a:shade val="100000"/>
                <a:satMod val="103000"/>
                <a:lumMod val="100000"/>
              </a:schemeClr>
            </a:gs>
            <a:gs pos="100000">
              <a:schemeClr val="accent2">
                <a:hueOff val="-1035189"/>
                <a:satOff val="4586"/>
                <a:lumOff val="-1686"/>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evaluated these images in detail WWW/EBI using specific photographic language.</a:t>
          </a:r>
        </a:p>
      </dsp:txBody>
      <dsp:txXfrm>
        <a:off x="2918518" y="160"/>
        <a:ext cx="2106934" cy="1264160"/>
      </dsp:txXfrm>
    </dsp:sp>
    <dsp:sp modelId="{B19C8AA1-EB6E-4D90-8B58-F6076D5163D5}">
      <dsp:nvSpPr>
        <dsp:cNvPr id="0" name=""/>
        <dsp:cNvSpPr/>
      </dsp:nvSpPr>
      <dsp:spPr>
        <a:xfrm>
          <a:off x="5236146" y="160"/>
          <a:ext cx="2106934" cy="1264160"/>
        </a:xfrm>
        <a:prstGeom prst="rect">
          <a:avLst/>
        </a:prstGeom>
        <a:gradFill rotWithShape="0">
          <a:gsLst>
            <a:gs pos="0">
              <a:schemeClr val="accent2">
                <a:hueOff val="-2070378"/>
                <a:satOff val="9172"/>
                <a:lumOff val="-3373"/>
                <a:alphaOff val="0"/>
                <a:tint val="97000"/>
                <a:satMod val="100000"/>
                <a:lumMod val="102000"/>
              </a:schemeClr>
            </a:gs>
            <a:gs pos="50000">
              <a:schemeClr val="accent2">
                <a:hueOff val="-2070378"/>
                <a:satOff val="9172"/>
                <a:lumOff val="-3373"/>
                <a:alphaOff val="0"/>
                <a:shade val="100000"/>
                <a:satMod val="103000"/>
                <a:lumMod val="100000"/>
              </a:schemeClr>
            </a:gs>
            <a:gs pos="100000">
              <a:schemeClr val="accent2">
                <a:hueOff val="-2070378"/>
                <a:satOff val="9172"/>
                <a:lumOff val="-3373"/>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selected one or more of these images to edit and or sequence.</a:t>
          </a:r>
        </a:p>
      </dsp:txBody>
      <dsp:txXfrm>
        <a:off x="5236146" y="160"/>
        <a:ext cx="2106934" cy="1264160"/>
      </dsp:txXfrm>
    </dsp:sp>
    <dsp:sp modelId="{1918228B-F88C-4572-86BD-F5E2C2F0991E}">
      <dsp:nvSpPr>
        <dsp:cNvPr id="0" name=""/>
        <dsp:cNvSpPr/>
      </dsp:nvSpPr>
      <dsp:spPr>
        <a:xfrm>
          <a:off x="7553775" y="160"/>
          <a:ext cx="2106934" cy="1264160"/>
        </a:xfrm>
        <a:prstGeom prst="rect">
          <a:avLst/>
        </a:prstGeom>
        <a:gradFill rotWithShape="0">
          <a:gsLst>
            <a:gs pos="0">
              <a:schemeClr val="accent2">
                <a:hueOff val="-3105566"/>
                <a:satOff val="13758"/>
                <a:lumOff val="-5059"/>
                <a:alphaOff val="0"/>
                <a:tint val="97000"/>
                <a:satMod val="100000"/>
                <a:lumMod val="102000"/>
              </a:schemeClr>
            </a:gs>
            <a:gs pos="50000">
              <a:schemeClr val="accent2">
                <a:hueOff val="-3105566"/>
                <a:satOff val="13758"/>
                <a:lumOff val="-5059"/>
                <a:alphaOff val="0"/>
                <a:shade val="100000"/>
                <a:satMod val="103000"/>
                <a:lumMod val="100000"/>
              </a:schemeClr>
            </a:gs>
            <a:gs pos="100000">
              <a:schemeClr val="accent2">
                <a:hueOff val="-3105566"/>
                <a:satOff val="13758"/>
                <a:lumOff val="-5059"/>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written a clear explanation of why I chose to do this.</a:t>
          </a:r>
        </a:p>
      </dsp:txBody>
      <dsp:txXfrm>
        <a:off x="7553775" y="160"/>
        <a:ext cx="2106934" cy="1264160"/>
      </dsp:txXfrm>
    </dsp:sp>
    <dsp:sp modelId="{6CE3E248-3D6E-4704-B74D-1D5D984D967F}">
      <dsp:nvSpPr>
        <dsp:cNvPr id="0" name=""/>
        <dsp:cNvSpPr/>
      </dsp:nvSpPr>
      <dsp:spPr>
        <a:xfrm>
          <a:off x="600889" y="1475015"/>
          <a:ext cx="2106934" cy="1264160"/>
        </a:xfrm>
        <a:prstGeom prst="rect">
          <a:avLst/>
        </a:prstGeom>
        <a:gradFill rotWithShape="0">
          <a:gsLst>
            <a:gs pos="0">
              <a:schemeClr val="accent2">
                <a:hueOff val="-4140755"/>
                <a:satOff val="18344"/>
                <a:lumOff val="-6746"/>
                <a:alphaOff val="0"/>
                <a:tint val="97000"/>
                <a:satMod val="100000"/>
                <a:lumMod val="102000"/>
              </a:schemeClr>
            </a:gs>
            <a:gs pos="50000">
              <a:schemeClr val="accent2">
                <a:hueOff val="-4140755"/>
                <a:satOff val="18344"/>
                <a:lumOff val="-6746"/>
                <a:alphaOff val="0"/>
                <a:shade val="100000"/>
                <a:satMod val="103000"/>
                <a:lumMod val="100000"/>
              </a:schemeClr>
            </a:gs>
            <a:gs pos="100000">
              <a:schemeClr val="accent2">
                <a:hueOff val="-4140755"/>
                <a:satOff val="18344"/>
                <a:lumOff val="-6746"/>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created a second photo shoot of at least 20 images, showing how I have refined and developed my technique/ideas.</a:t>
          </a:r>
        </a:p>
      </dsp:txBody>
      <dsp:txXfrm>
        <a:off x="600889" y="1475015"/>
        <a:ext cx="2106934" cy="1264160"/>
      </dsp:txXfrm>
    </dsp:sp>
    <dsp:sp modelId="{7CB33D9D-D3A4-4042-88BE-BDDDCCEF2934}">
      <dsp:nvSpPr>
        <dsp:cNvPr id="0" name=""/>
        <dsp:cNvSpPr/>
      </dsp:nvSpPr>
      <dsp:spPr>
        <a:xfrm>
          <a:off x="2918518" y="1475015"/>
          <a:ext cx="2106934" cy="1264160"/>
        </a:xfrm>
        <a:prstGeom prst="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evaluated these images in detail WWW/EBI using specific photographic language</a:t>
          </a:r>
        </a:p>
      </dsp:txBody>
      <dsp:txXfrm>
        <a:off x="2918518" y="1475015"/>
        <a:ext cx="2106934" cy="1264160"/>
      </dsp:txXfrm>
    </dsp:sp>
    <dsp:sp modelId="{EBA918BD-F78D-4024-BC99-157C69B21DB0}">
      <dsp:nvSpPr>
        <dsp:cNvPr id="0" name=""/>
        <dsp:cNvSpPr/>
      </dsp:nvSpPr>
      <dsp:spPr>
        <a:xfrm>
          <a:off x="5236146" y="1475015"/>
          <a:ext cx="2106934" cy="1264160"/>
        </a:xfrm>
        <a:prstGeom prst="rect">
          <a:avLst/>
        </a:prstGeom>
        <a:gradFill rotWithShape="0">
          <a:gsLst>
            <a:gs pos="0">
              <a:schemeClr val="accent2">
                <a:hueOff val="-6211133"/>
                <a:satOff val="27515"/>
                <a:lumOff val="-10118"/>
                <a:alphaOff val="0"/>
                <a:tint val="97000"/>
                <a:satMod val="100000"/>
                <a:lumMod val="102000"/>
              </a:schemeClr>
            </a:gs>
            <a:gs pos="50000">
              <a:schemeClr val="accent2">
                <a:hueOff val="-6211133"/>
                <a:satOff val="27515"/>
                <a:lumOff val="-10118"/>
                <a:alphaOff val="0"/>
                <a:shade val="100000"/>
                <a:satMod val="103000"/>
                <a:lumMod val="100000"/>
              </a:schemeClr>
            </a:gs>
            <a:gs pos="100000">
              <a:schemeClr val="accent2">
                <a:hueOff val="-6211133"/>
                <a:satOff val="27515"/>
                <a:lumOff val="-10118"/>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selected one or more of these images to edit and or sequence.</a:t>
          </a:r>
        </a:p>
      </dsp:txBody>
      <dsp:txXfrm>
        <a:off x="5236146" y="1475015"/>
        <a:ext cx="2106934" cy="1264160"/>
      </dsp:txXfrm>
    </dsp:sp>
    <dsp:sp modelId="{AFE4AFC2-5CCD-4056-8986-72FAC0F5C767}">
      <dsp:nvSpPr>
        <dsp:cNvPr id="0" name=""/>
        <dsp:cNvSpPr/>
      </dsp:nvSpPr>
      <dsp:spPr>
        <a:xfrm>
          <a:off x="7553775" y="1475015"/>
          <a:ext cx="2106934" cy="1264160"/>
        </a:xfrm>
        <a:prstGeom prst="rect">
          <a:avLst/>
        </a:prstGeom>
        <a:gradFill rotWithShape="0">
          <a:gsLst>
            <a:gs pos="0">
              <a:schemeClr val="accent2">
                <a:hueOff val="-7246322"/>
                <a:satOff val="32101"/>
                <a:lumOff val="-11805"/>
                <a:alphaOff val="0"/>
                <a:tint val="97000"/>
                <a:satMod val="100000"/>
                <a:lumMod val="102000"/>
              </a:schemeClr>
            </a:gs>
            <a:gs pos="50000">
              <a:schemeClr val="accent2">
                <a:hueOff val="-7246322"/>
                <a:satOff val="32101"/>
                <a:lumOff val="-11805"/>
                <a:alphaOff val="0"/>
                <a:shade val="100000"/>
                <a:satMod val="103000"/>
                <a:lumMod val="100000"/>
              </a:schemeClr>
            </a:gs>
            <a:gs pos="100000">
              <a:schemeClr val="accent2">
                <a:hueOff val="-7246322"/>
                <a:satOff val="32101"/>
                <a:lumOff val="-11805"/>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written a clear explanation of why I chose to do this.</a:t>
          </a:r>
        </a:p>
      </dsp:txBody>
      <dsp:txXfrm>
        <a:off x="7553775" y="1475015"/>
        <a:ext cx="2106934" cy="1264160"/>
      </dsp:txXfrm>
    </dsp:sp>
    <dsp:sp modelId="{90720971-8AAB-4A7B-8B14-5A0ACC97C0FE}">
      <dsp:nvSpPr>
        <dsp:cNvPr id="0" name=""/>
        <dsp:cNvSpPr/>
      </dsp:nvSpPr>
      <dsp:spPr>
        <a:xfrm>
          <a:off x="1759704" y="2949869"/>
          <a:ext cx="2106934" cy="1264160"/>
        </a:xfrm>
        <a:prstGeom prst="rect">
          <a:avLst/>
        </a:prstGeom>
        <a:gradFill rotWithShape="0">
          <a:gsLst>
            <a:gs pos="0">
              <a:schemeClr val="accent2">
                <a:hueOff val="-8281511"/>
                <a:satOff val="36687"/>
                <a:lumOff val="-13491"/>
                <a:alphaOff val="0"/>
                <a:tint val="97000"/>
                <a:satMod val="100000"/>
                <a:lumMod val="102000"/>
              </a:schemeClr>
            </a:gs>
            <a:gs pos="50000">
              <a:schemeClr val="accent2">
                <a:hueOff val="-8281511"/>
                <a:satOff val="36687"/>
                <a:lumOff val="-13491"/>
                <a:alphaOff val="0"/>
                <a:shade val="100000"/>
                <a:satMod val="103000"/>
                <a:lumMod val="100000"/>
              </a:schemeClr>
            </a:gs>
            <a:gs pos="100000">
              <a:schemeClr val="accent2">
                <a:hueOff val="-8281511"/>
                <a:satOff val="36687"/>
                <a:lumOff val="-13491"/>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created at least 2 more photo shoots and repeated the above process of evaluation and refinement.</a:t>
          </a:r>
        </a:p>
      </dsp:txBody>
      <dsp:txXfrm>
        <a:off x="1759704" y="2949869"/>
        <a:ext cx="2106934" cy="1264160"/>
      </dsp:txXfrm>
    </dsp:sp>
    <dsp:sp modelId="{9B897CA2-2DBA-497D-91F0-6D8E400D50F4}">
      <dsp:nvSpPr>
        <dsp:cNvPr id="0" name=""/>
        <dsp:cNvSpPr/>
      </dsp:nvSpPr>
      <dsp:spPr>
        <a:xfrm>
          <a:off x="4077332" y="2949869"/>
          <a:ext cx="2106934" cy="1264160"/>
        </a:xfrm>
        <a:prstGeom prst="rect">
          <a:avLst/>
        </a:prstGeom>
        <a:gradFill rotWithShape="0">
          <a:gsLst>
            <a:gs pos="0">
              <a:schemeClr val="accent2">
                <a:hueOff val="-9316699"/>
                <a:satOff val="41273"/>
                <a:lumOff val="-15178"/>
                <a:alphaOff val="0"/>
                <a:tint val="97000"/>
                <a:satMod val="100000"/>
                <a:lumMod val="102000"/>
              </a:schemeClr>
            </a:gs>
            <a:gs pos="50000">
              <a:schemeClr val="accent2">
                <a:hueOff val="-9316699"/>
                <a:satOff val="41273"/>
                <a:lumOff val="-15178"/>
                <a:alphaOff val="0"/>
                <a:shade val="100000"/>
                <a:satMod val="103000"/>
                <a:lumMod val="100000"/>
              </a:schemeClr>
            </a:gs>
            <a:gs pos="100000">
              <a:schemeClr val="accent2">
                <a:hueOff val="-9316699"/>
                <a:satOff val="41273"/>
                <a:lumOff val="-15178"/>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used at least two different processes/techniques to produce photographic images e.g. DSLR, iPod/iPhone, photogram, cyanotype, pinhole, scanning, collage, photomontage etc.</a:t>
          </a:r>
        </a:p>
      </dsp:txBody>
      <dsp:txXfrm>
        <a:off x="4077332" y="2949869"/>
        <a:ext cx="2106934" cy="1264160"/>
      </dsp:txXfrm>
    </dsp:sp>
    <dsp:sp modelId="{562FC839-F758-4E06-9FC3-970A69DAF5F9}">
      <dsp:nvSpPr>
        <dsp:cNvPr id="0" name=""/>
        <dsp:cNvSpPr/>
      </dsp:nvSpPr>
      <dsp:spPr>
        <a:xfrm>
          <a:off x="6394960" y="2949869"/>
          <a:ext cx="2106934" cy="1264160"/>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 have created a step by step guide to the editing of one or more of my images, using screenshots or a sequence of photographs of work in progress</a:t>
          </a:r>
        </a:p>
      </dsp:txBody>
      <dsp:txXfrm>
        <a:off x="6394960" y="2949869"/>
        <a:ext cx="2106934" cy="1264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FA974-1BAF-4920-9384-DCBC826720BB}">
      <dsp:nvSpPr>
        <dsp:cNvPr id="0" name=""/>
        <dsp:cNvSpPr/>
      </dsp:nvSpPr>
      <dsp:spPr>
        <a:xfrm>
          <a:off x="0" y="3972164"/>
          <a:ext cx="6151562" cy="1303752"/>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I have ensured that images are of an appropriate size to be seen clearly</a:t>
          </a:r>
        </a:p>
      </dsp:txBody>
      <dsp:txXfrm>
        <a:off x="0" y="3972164"/>
        <a:ext cx="6151562" cy="1303752"/>
      </dsp:txXfrm>
    </dsp:sp>
    <dsp:sp modelId="{86555ED2-5E57-4F25-83EA-7EB17B83EC39}">
      <dsp:nvSpPr>
        <dsp:cNvPr id="0" name=""/>
        <dsp:cNvSpPr/>
      </dsp:nvSpPr>
      <dsp:spPr>
        <a:xfrm rot="10800000">
          <a:off x="0" y="1986548"/>
          <a:ext cx="6151562" cy="2005172"/>
        </a:xfrm>
        <a:prstGeom prst="upArrowCallout">
          <a:avLst/>
        </a:prstGeom>
        <a:solidFill>
          <a:schemeClr val="accent2">
            <a:hueOff val="-5175944"/>
            <a:satOff val="22930"/>
            <a:lumOff val="-8432"/>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I have checked the accuracy of my spelling, punctuation and grammar (ask someone else to help you with this)</a:t>
          </a:r>
        </a:p>
      </dsp:txBody>
      <dsp:txXfrm rot="10800000">
        <a:off x="0" y="1986548"/>
        <a:ext cx="6151562" cy="1302901"/>
      </dsp:txXfrm>
    </dsp:sp>
    <dsp:sp modelId="{2D73667A-7585-4615-91E6-8A7D3BECE252}">
      <dsp:nvSpPr>
        <dsp:cNvPr id="0" name=""/>
        <dsp:cNvSpPr/>
      </dsp:nvSpPr>
      <dsp:spPr>
        <a:xfrm rot="10800000">
          <a:off x="0" y="932"/>
          <a:ext cx="6151562" cy="2005172"/>
        </a:xfrm>
        <a:prstGeom prst="upArrowCallout">
          <a:avLst/>
        </a:prstGeom>
        <a:solidFill>
          <a:schemeClr val="accent2">
            <a:hueOff val="-10351888"/>
            <a:satOff val="45859"/>
            <a:lumOff val="-16864"/>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I have used a range of visually appealing and imaginative techniques for presenting my work on my website</a:t>
          </a:r>
        </a:p>
      </dsp:txBody>
      <dsp:txXfrm rot="10800000">
        <a:off x="0" y="932"/>
        <a:ext cx="6151562" cy="13029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1/29/2019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1/29/2019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1/29/2019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1/29/2019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AC4F-6B53-4FDA-B7EF-65A8240E44BA}"/>
              </a:ext>
            </a:extLst>
          </p:cNvPr>
          <p:cNvSpPr>
            <a:spLocks noGrp="1"/>
          </p:cNvSpPr>
          <p:nvPr>
            <p:ph type="ctrTitle"/>
          </p:nvPr>
        </p:nvSpPr>
        <p:spPr>
          <a:xfrm>
            <a:off x="5498590" y="988741"/>
            <a:ext cx="5888754" cy="4880518"/>
          </a:xfrm>
          <a:noFill/>
          <a:ln>
            <a:noFill/>
          </a:ln>
        </p:spPr>
        <p:txBody>
          <a:bodyPr wrap="square">
            <a:normAutofit/>
          </a:bodyPr>
          <a:lstStyle/>
          <a:p>
            <a:pPr algn="l"/>
            <a:r>
              <a:rPr lang="en-US" sz="4800">
                <a:solidFill>
                  <a:schemeClr val="tx1"/>
                </a:solidFill>
              </a:rPr>
              <a:t>Year 11 exam Checklist</a:t>
            </a:r>
            <a:endParaRPr lang="en-GB" sz="4800">
              <a:solidFill>
                <a:schemeClr val="tx1"/>
              </a:solidFill>
            </a:endParaRPr>
          </a:p>
        </p:txBody>
      </p:sp>
      <p:sp>
        <p:nvSpPr>
          <p:cNvPr id="8" name="Rectangle 7">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769DB0A-2048-43F5-B61A-0384DE25F456}"/>
              </a:ext>
            </a:extLst>
          </p:cNvPr>
          <p:cNvSpPr>
            <a:spLocks noGrp="1"/>
          </p:cNvSpPr>
          <p:nvPr>
            <p:ph type="subTitle" idx="1"/>
          </p:nvPr>
        </p:nvSpPr>
        <p:spPr>
          <a:xfrm>
            <a:off x="1867700" y="238539"/>
            <a:ext cx="2406126" cy="6341165"/>
          </a:xfrm>
        </p:spPr>
        <p:txBody>
          <a:bodyPr anchor="ctr">
            <a:normAutofit lnSpcReduction="10000"/>
          </a:bodyPr>
          <a:lstStyle/>
          <a:p>
            <a:pPr algn="r">
              <a:lnSpc>
                <a:spcPct val="90000"/>
              </a:lnSpc>
            </a:pPr>
            <a:r>
              <a:rPr lang="en-US" dirty="0">
                <a:solidFill>
                  <a:srgbClr val="FFFFFF"/>
                </a:solidFill>
              </a:rPr>
              <a:t>The following list is intended to be a guide for the creation of sufficient evidence for Unit 2 of your GCSE Photography course. This is a minimum requirement and more successful candidates will certainly produce more than this. Quality is obviously the most important criteria for success but you should also be able to produce work of sufficient quantity to make the examiner’s judgement about your abilities secure</a:t>
            </a:r>
            <a:r>
              <a:rPr lang="en-US" sz="1300" dirty="0">
                <a:solidFill>
                  <a:srgbClr val="FFFFFF"/>
                </a:solidFill>
              </a:rPr>
              <a:t>.</a:t>
            </a:r>
            <a:endParaRPr lang="en-GB" sz="1300" dirty="0">
              <a:solidFill>
                <a:srgbClr val="FFFFFF"/>
              </a:solidFill>
            </a:endParaRPr>
          </a:p>
        </p:txBody>
      </p:sp>
    </p:spTree>
    <p:extLst>
      <p:ext uri="{BB962C8B-B14F-4D97-AF65-F5344CB8AC3E}">
        <p14:creationId xmlns:p14="http://schemas.microsoft.com/office/powerpoint/2010/main" val="255727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8121C4-8F51-4F14-8878-6130951F894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2600" dirty="0">
                <a:solidFill>
                  <a:srgbClr val="FFFFFF"/>
                </a:solidFill>
              </a:rPr>
              <a:t>Grade 5 candidates</a:t>
            </a:r>
          </a:p>
        </p:txBody>
      </p:sp>
      <p:sp>
        <p:nvSpPr>
          <p:cNvPr id="3" name="Content Placeholder 2">
            <a:extLst>
              <a:ext uri="{FF2B5EF4-FFF2-40B4-BE49-F238E27FC236}">
                <a16:creationId xmlns:a16="http://schemas.microsoft.com/office/drawing/2014/main" id="{10CB7291-4C9D-4AF9-8DC7-0D29F2A5FF41}"/>
              </a:ext>
            </a:extLst>
          </p:cNvPr>
          <p:cNvSpPr>
            <a:spLocks noGrp="1"/>
          </p:cNvSpPr>
          <p:nvPr>
            <p:ph idx="1"/>
          </p:nvPr>
        </p:nvSpPr>
        <p:spPr>
          <a:xfrm>
            <a:off x="5591695" y="298174"/>
            <a:ext cx="5320696" cy="6261652"/>
          </a:xfrm>
        </p:spPr>
        <p:txBody>
          <a:bodyPr anchor="ctr">
            <a:normAutofit lnSpcReduction="10000"/>
          </a:bodyPr>
          <a:lstStyle/>
          <a:p>
            <a:pPr marL="0" indent="0">
              <a:lnSpc>
                <a:spcPct val="90000"/>
              </a:lnSpc>
              <a:buNone/>
            </a:pPr>
            <a:r>
              <a:rPr lang="en-US" sz="2000" dirty="0"/>
              <a:t>Grade 5 candidates effectively develop and explore ideas through considered investigations. They </a:t>
            </a:r>
            <a:r>
              <a:rPr lang="en-US" sz="2000" dirty="0" err="1"/>
              <a:t>analyse</a:t>
            </a:r>
            <a:r>
              <a:rPr lang="en-US" sz="2000" dirty="0"/>
              <a:t> and evaluate images, artefacts and products with a clear sense of purpose. They demonstrate a suitably broad understanding of context and culture, which inform developing responses. They refine their ideas and select and employ a range of resources, media, material, techniques and processes appropriately. They combine their knowledge, skills and understanding in a generally appropriate and accomplished manner. They understand the relationship between process and product, and demonstrate growing ability to review, modify and refine their work as it progresses. They demonstrate the necessary skills to effectively record and respond to observations and experiences. They present ideas and the results of their research and enquiry competently in forms that are consistent with intentions. They make connections with the work of others, which inform personal responses and support the </a:t>
            </a:r>
            <a:r>
              <a:rPr lang="en-US" sz="2000" dirty="0" err="1"/>
              <a:t>realisation</a:t>
            </a:r>
            <a:r>
              <a:rPr lang="en-US" sz="2000" dirty="0"/>
              <a:t> of intentions.</a:t>
            </a:r>
            <a:endParaRPr lang="en-GB" sz="2000" dirty="0"/>
          </a:p>
        </p:txBody>
      </p:sp>
    </p:spTree>
    <p:extLst>
      <p:ext uri="{BB962C8B-B14F-4D97-AF65-F5344CB8AC3E}">
        <p14:creationId xmlns:p14="http://schemas.microsoft.com/office/powerpoint/2010/main" val="2755813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767A17C5-ADEA-4C50-B843-5A78C7ACB9C3}"/>
              </a:ext>
            </a:extLst>
          </p:cNvPr>
          <p:cNvSpPr>
            <a:spLocks noGrp="1"/>
          </p:cNvSpPr>
          <p:nvPr>
            <p:ph type="body" sz="half" idx="2"/>
          </p:nvPr>
        </p:nvSpPr>
        <p:spPr>
          <a:xfrm>
            <a:off x="1316984" y="1283546"/>
            <a:ext cx="5715917" cy="3914063"/>
          </a:xfrm>
        </p:spPr>
        <p:txBody>
          <a:bodyPr vert="horz" lIns="91440" tIns="45720" rIns="91440" bIns="45720" rtlCol="0" anchor="ctr">
            <a:normAutofit/>
          </a:bodyPr>
          <a:lstStyle/>
          <a:p>
            <a:pPr indent="-228600" algn="l">
              <a:lnSpc>
                <a:spcPct val="90000"/>
              </a:lnSpc>
              <a:buFont typeface="Arial" panose="020B0604020202020204" pitchFamily="34" charset="0"/>
              <a:buChar char="•"/>
            </a:pPr>
            <a:r>
              <a:rPr lang="en-US" dirty="0">
                <a:solidFill>
                  <a:srgbClr val="404040"/>
                </a:solidFill>
              </a:rPr>
              <a:t>Grade 7 and above candidates creatively develop and explore ideas through investigations. They sustain related activity perceptively and effectively </a:t>
            </a:r>
            <a:r>
              <a:rPr lang="en-US" dirty="0" err="1">
                <a:solidFill>
                  <a:srgbClr val="404040"/>
                </a:solidFill>
              </a:rPr>
              <a:t>analyse</a:t>
            </a:r>
            <a:r>
              <a:rPr lang="en-US" dirty="0">
                <a:solidFill>
                  <a:srgbClr val="404040"/>
                </a:solidFill>
              </a:rPr>
              <a:t> and evaluate images, artefacts and products. Responses, interpretations and subsequent developments are thoughtfully informed by an understanding of culture and context. They thoughtfully develop and refine their ideas through experimentation, confidently manipulating and exploiting a wide range of relevant resources, media, material, techniques and processes. They combine their knowledge, skills and understanding in resourceful, discriminating and purposeful ways. Significant relationships are established between process and product through continuing evaluation, planning and modification as their work progresses. They sensitively and skillfully record ideas and interpret observations and experiences. They present imaginative and personal responses, communicating the results of thorough research and enquiry in appropriate forms that clearly relate to and facilitate the </a:t>
            </a:r>
            <a:r>
              <a:rPr lang="en-US" dirty="0" err="1">
                <a:solidFill>
                  <a:srgbClr val="404040"/>
                </a:solidFill>
              </a:rPr>
              <a:t>realisation</a:t>
            </a:r>
            <a:r>
              <a:rPr lang="en-US" dirty="0">
                <a:solidFill>
                  <a:srgbClr val="404040"/>
                </a:solidFill>
              </a:rPr>
              <a:t> of intentions. They make perceptive and informed connections between personal lines of enquiry and the work of others.</a:t>
            </a:r>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9EC68E-151E-4A8C-86DE-A43AD9DA24A0}"/>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chor="ctr">
            <a:normAutofit/>
          </a:bodyPr>
          <a:lstStyle/>
          <a:p>
            <a:r>
              <a:rPr lang="en-US" sz="2600" kern="1200" cap="all" spc="200" baseline="0">
                <a:solidFill>
                  <a:srgbClr val="FFFFFF"/>
                </a:solidFill>
                <a:latin typeface="+mj-lt"/>
                <a:ea typeface="+mj-ea"/>
                <a:cs typeface="+mj-cs"/>
              </a:rPr>
              <a:t>Grade 7 and above candidates</a:t>
            </a:r>
          </a:p>
        </p:txBody>
      </p:sp>
    </p:spTree>
    <p:extLst>
      <p:ext uri="{BB962C8B-B14F-4D97-AF65-F5344CB8AC3E}">
        <p14:creationId xmlns:p14="http://schemas.microsoft.com/office/powerpoint/2010/main" val="29906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0F6FD-346A-4F1F-9A04-F055369188C0}"/>
              </a:ext>
            </a:extLst>
          </p:cNvPr>
          <p:cNvSpPr>
            <a:spLocks noGrp="1"/>
          </p:cNvSpPr>
          <p:nvPr>
            <p:ph type="title"/>
          </p:nvPr>
        </p:nvSpPr>
        <p:spPr>
          <a:xfrm>
            <a:off x="2231136" y="964692"/>
            <a:ext cx="7729728" cy="1188720"/>
          </a:xfrm>
        </p:spPr>
        <p:txBody>
          <a:bodyPr>
            <a:normAutofit/>
          </a:bodyPr>
          <a:lstStyle/>
          <a:p>
            <a:r>
              <a:rPr lang="en-GB" dirty="0"/>
              <a:t>AO1: Research &amp; Ideas</a:t>
            </a:r>
          </a:p>
        </p:txBody>
      </p:sp>
      <p:graphicFrame>
        <p:nvGraphicFramePr>
          <p:cNvPr id="5" name="Content Placeholder 2">
            <a:extLst>
              <a:ext uri="{FF2B5EF4-FFF2-40B4-BE49-F238E27FC236}">
                <a16:creationId xmlns:a16="http://schemas.microsoft.com/office/drawing/2014/main" id="{80DE55D5-0A39-46DD-B687-BCB04BA09ADD}"/>
              </a:ext>
            </a:extLst>
          </p:cNvPr>
          <p:cNvGraphicFramePr>
            <a:graphicFrameLocks noGrp="1"/>
          </p:cNvGraphicFramePr>
          <p:nvPr>
            <p:ph idx="1"/>
            <p:extLst>
              <p:ext uri="{D42A27DB-BD31-4B8C-83A1-F6EECF244321}">
                <p14:modId xmlns:p14="http://schemas.microsoft.com/office/powerpoint/2010/main" val="3094137292"/>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6717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BD3E5-1844-477A-A579-CA6B58FBD460}"/>
              </a:ext>
            </a:extLst>
          </p:cNvPr>
          <p:cNvSpPr>
            <a:spLocks noGrp="1"/>
          </p:cNvSpPr>
          <p:nvPr>
            <p:ph type="title"/>
          </p:nvPr>
        </p:nvSpPr>
        <p:spPr>
          <a:xfrm>
            <a:off x="2231136" y="964692"/>
            <a:ext cx="7729728" cy="1188720"/>
          </a:xfrm>
        </p:spPr>
        <p:txBody>
          <a:bodyPr>
            <a:normAutofit/>
          </a:bodyPr>
          <a:lstStyle/>
          <a:p>
            <a:r>
              <a:rPr lang="en-US" dirty="0"/>
              <a:t>AO2: Experimentation, refinements and development</a:t>
            </a:r>
            <a:endParaRPr lang="en-GB" dirty="0"/>
          </a:p>
        </p:txBody>
      </p:sp>
      <p:graphicFrame>
        <p:nvGraphicFramePr>
          <p:cNvPr id="5" name="Content Placeholder 2">
            <a:extLst>
              <a:ext uri="{FF2B5EF4-FFF2-40B4-BE49-F238E27FC236}">
                <a16:creationId xmlns:a16="http://schemas.microsoft.com/office/drawing/2014/main" id="{38E01212-D1BD-44A8-A415-0BC99457C85D}"/>
              </a:ext>
            </a:extLst>
          </p:cNvPr>
          <p:cNvGraphicFramePr>
            <a:graphicFrameLocks noGrp="1"/>
          </p:cNvGraphicFramePr>
          <p:nvPr>
            <p:ph idx="1"/>
            <p:extLst>
              <p:ext uri="{D42A27DB-BD31-4B8C-83A1-F6EECF244321}">
                <p14:modId xmlns:p14="http://schemas.microsoft.com/office/powerpoint/2010/main" val="4145289419"/>
              </p:ext>
            </p:extLst>
          </p:nvPr>
        </p:nvGraphicFramePr>
        <p:xfrm>
          <a:off x="965201" y="2345635"/>
          <a:ext cx="10261600" cy="4214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510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464CC3-DD1C-4311-B819-98D7ECCF4E92}"/>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GB" sz="2400"/>
              <a:t>AO3: Documentation of learning</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F967B29-62B4-43E8-A87F-FDA224C545F5}"/>
              </a:ext>
            </a:extLst>
          </p:cNvPr>
          <p:cNvGraphicFramePr>
            <a:graphicFrameLocks noGrp="1"/>
          </p:cNvGraphicFramePr>
          <p:nvPr>
            <p:ph idx="1"/>
            <p:extLst>
              <p:ext uri="{D42A27DB-BD31-4B8C-83A1-F6EECF244321}">
                <p14:modId xmlns:p14="http://schemas.microsoft.com/office/powerpoint/2010/main" val="727720511"/>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7119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0B979-33CC-4F1C-BF2E-6B8B5F1FC8E7}"/>
              </a:ext>
            </a:extLst>
          </p:cNvPr>
          <p:cNvSpPr>
            <a:spLocks noGrp="1"/>
          </p:cNvSpPr>
          <p:nvPr>
            <p:ph type="title"/>
          </p:nvPr>
        </p:nvSpPr>
        <p:spPr>
          <a:xfrm>
            <a:off x="1949518" y="1059838"/>
            <a:ext cx="3632052" cy="4738324"/>
          </a:xfrm>
          <a:noFill/>
          <a:ln>
            <a:noFill/>
          </a:ln>
        </p:spPr>
        <p:txBody>
          <a:bodyPr>
            <a:normAutofit/>
          </a:bodyPr>
          <a:lstStyle/>
          <a:p>
            <a:r>
              <a:rPr lang="en-US" sz="3600">
                <a:solidFill>
                  <a:schemeClr val="bg1"/>
                </a:solidFill>
              </a:rPr>
              <a:t>AO4: Producing final outcomes and final evaluation</a:t>
            </a:r>
            <a:endParaRPr lang="en-GB" sz="3600">
              <a:solidFill>
                <a:schemeClr val="bg1"/>
              </a:solidFill>
            </a:endParaRPr>
          </a:p>
        </p:txBody>
      </p:sp>
      <p:sp>
        <p:nvSpPr>
          <p:cNvPr id="3" name="Content Placeholder 2">
            <a:extLst>
              <a:ext uri="{FF2B5EF4-FFF2-40B4-BE49-F238E27FC236}">
                <a16:creationId xmlns:a16="http://schemas.microsoft.com/office/drawing/2014/main" id="{2E4B5A56-747C-4013-AE23-131F5CA4AA3F}"/>
              </a:ext>
            </a:extLst>
          </p:cNvPr>
          <p:cNvSpPr>
            <a:spLocks noGrp="1"/>
          </p:cNvSpPr>
          <p:nvPr>
            <p:ph idx="1"/>
          </p:nvPr>
        </p:nvSpPr>
        <p:spPr>
          <a:xfrm>
            <a:off x="6679109" y="1059838"/>
            <a:ext cx="4665397" cy="4738323"/>
          </a:xfrm>
        </p:spPr>
        <p:txBody>
          <a:bodyPr anchor="ctr">
            <a:normAutofit/>
          </a:bodyPr>
          <a:lstStyle/>
          <a:p>
            <a:pPr>
              <a:lnSpc>
                <a:spcPct val="90000"/>
              </a:lnSpc>
            </a:pPr>
            <a:r>
              <a:rPr lang="en-US" sz="1700" dirty="0"/>
              <a:t>I have produced my first final outcome.</a:t>
            </a:r>
          </a:p>
          <a:p>
            <a:pPr>
              <a:lnSpc>
                <a:spcPct val="90000"/>
              </a:lnSpc>
            </a:pPr>
            <a:r>
              <a:rPr lang="en-US" sz="1700" dirty="0"/>
              <a:t>I have mounted/displayed my first final outcome.</a:t>
            </a:r>
          </a:p>
          <a:p>
            <a:pPr>
              <a:lnSpc>
                <a:spcPct val="90000"/>
              </a:lnSpc>
            </a:pPr>
            <a:r>
              <a:rPr lang="en-US" sz="1700" dirty="0"/>
              <a:t>I have written a brief evaluation of my first final outcome, commenting on how it is personal and meaningful in relation to my chosen theme (WWW/EBI).</a:t>
            </a:r>
          </a:p>
          <a:p>
            <a:pPr>
              <a:lnSpc>
                <a:spcPct val="90000"/>
              </a:lnSpc>
            </a:pPr>
            <a:r>
              <a:rPr lang="en-US" sz="1700" dirty="0"/>
              <a:t>I have produced my second final outcome.</a:t>
            </a:r>
          </a:p>
          <a:p>
            <a:pPr>
              <a:lnSpc>
                <a:spcPct val="90000"/>
              </a:lnSpc>
            </a:pPr>
            <a:r>
              <a:rPr lang="en-US" sz="1700" dirty="0"/>
              <a:t>I have mounted/displayed my first final outcome.</a:t>
            </a:r>
          </a:p>
          <a:p>
            <a:pPr>
              <a:lnSpc>
                <a:spcPct val="90000"/>
              </a:lnSpc>
            </a:pPr>
            <a:r>
              <a:rPr lang="en-US" sz="1700" dirty="0"/>
              <a:t>I have written a brief evaluation of my first final outcome (WWW/EBI), commenting on how it is personal and meaningful in relation to my chosen theme (WWW/EBI).</a:t>
            </a:r>
          </a:p>
          <a:p>
            <a:pPr>
              <a:lnSpc>
                <a:spcPct val="90000"/>
              </a:lnSpc>
            </a:pPr>
            <a:r>
              <a:rPr lang="en-US" sz="1700" dirty="0"/>
              <a:t>I have written a final evaluation, </a:t>
            </a:r>
            <a:r>
              <a:rPr lang="en-US" sz="1700" dirty="0" err="1"/>
              <a:t>summarising</a:t>
            </a:r>
            <a:r>
              <a:rPr lang="en-US" sz="1700" dirty="0"/>
              <a:t> my responses to each of the assessment objectives (approx. 1000 words)</a:t>
            </a:r>
            <a:endParaRPr lang="en-GB" sz="1700" dirty="0"/>
          </a:p>
        </p:txBody>
      </p:sp>
    </p:spTree>
    <p:extLst>
      <p:ext uri="{BB962C8B-B14F-4D97-AF65-F5344CB8AC3E}">
        <p14:creationId xmlns:p14="http://schemas.microsoft.com/office/powerpoint/2010/main" val="132289228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4</TotalTime>
  <Words>1023</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Parcel</vt:lpstr>
      <vt:lpstr>Year 11 exam Checklist</vt:lpstr>
      <vt:lpstr>Grade 5 candidates</vt:lpstr>
      <vt:lpstr>Grade 7 and above candidates</vt:lpstr>
      <vt:lpstr>AO1: Research &amp; Ideas</vt:lpstr>
      <vt:lpstr>AO2: Experimentation, refinements and development</vt:lpstr>
      <vt:lpstr>AO3: Documentation of learning</vt:lpstr>
      <vt:lpstr>AO4: Producing final outcomes and final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exam Checklist</dc:title>
  <dc:creator>Ceri Duenas</dc:creator>
  <cp:lastModifiedBy>Ceri Duenas</cp:lastModifiedBy>
  <cp:revision>2</cp:revision>
  <dcterms:created xsi:type="dcterms:W3CDTF">2019-01-29T12:36:11Z</dcterms:created>
  <dcterms:modified xsi:type="dcterms:W3CDTF">2019-01-29T12:41:06Z</dcterms:modified>
</cp:coreProperties>
</file>