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8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687" r:id="rId2"/>
    <p:sldMasterId id="2147483704" r:id="rId3"/>
    <p:sldMasterId id="2147483716" r:id="rId4"/>
    <p:sldMasterId id="2147483733" r:id="rId5"/>
    <p:sldMasterId id="2147483745" r:id="rId6"/>
    <p:sldMasterId id="2147483762" r:id="rId7"/>
    <p:sldMasterId id="2147483774" r:id="rId8"/>
    <p:sldMasterId id="2147483791" r:id="rId9"/>
  </p:sldMasterIdLst>
  <p:notesMasterIdLst>
    <p:notesMasterId r:id="rId14"/>
  </p:notesMasterIdLst>
  <p:sldIdLst>
    <p:sldId id="259" r:id="rId10"/>
    <p:sldId id="262" r:id="rId11"/>
    <p:sldId id="263" r:id="rId12"/>
    <p:sldId id="264" r:id="rId1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Buffham" initials="C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2"/>
    <p:restoredTop sz="92876"/>
  </p:normalViewPr>
  <p:slideViewPr>
    <p:cSldViewPr snapToGrid="0" snapToObjects="1">
      <p:cViewPr>
        <p:scale>
          <a:sx n="70" d="100"/>
          <a:sy n="70" d="100"/>
        </p:scale>
        <p:origin x="125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92C9-B55A-1F4F-9AFE-46C3C2199AF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1B3C7-D27E-3848-B356-B3E625A9DB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8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8" Type="http://schemas.openxmlformats.org/officeDocument/2006/relationships/image" Target="../media/image3.jpg"/><Relationship Id="rId19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54.xml"/><Relationship Id="rId17" Type="http://schemas.openxmlformats.org/officeDocument/2006/relationships/theme" Target="../theme/theme4.xml"/><Relationship Id="rId18" Type="http://schemas.openxmlformats.org/officeDocument/2006/relationships/image" Target="../media/image3.jpg"/><Relationship Id="rId19" Type="http://schemas.openxmlformats.org/officeDocument/2006/relationships/image" Target="../media/image4.JPG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0.xml"/><Relationship Id="rId16" Type="http://schemas.openxmlformats.org/officeDocument/2006/relationships/slideLayout" Target="../slideLayouts/slideLayout81.xml"/><Relationship Id="rId17" Type="http://schemas.openxmlformats.org/officeDocument/2006/relationships/theme" Target="../theme/theme6.xml"/><Relationship Id="rId18" Type="http://schemas.openxmlformats.org/officeDocument/2006/relationships/image" Target="../media/image3.jpg"/><Relationship Id="rId19" Type="http://schemas.openxmlformats.org/officeDocument/2006/relationships/image" Target="../media/image4.JPG"/><Relationship Id="rId1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9.xml"/><Relationship Id="rId5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2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3.xml"/><Relationship Id="rId3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6.xml"/><Relationship Id="rId6" Type="http://schemas.openxmlformats.org/officeDocument/2006/relationships/slideLayout" Target="../slideLayouts/slideLayout87.xml"/><Relationship Id="rId7" Type="http://schemas.openxmlformats.org/officeDocument/2006/relationships/slideLayout" Target="../slideLayouts/slideLayout88.xml"/><Relationship Id="rId8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1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07.xml"/><Relationship Id="rId16" Type="http://schemas.openxmlformats.org/officeDocument/2006/relationships/slideLayout" Target="../slideLayouts/slideLayout108.xml"/><Relationship Id="rId17" Type="http://schemas.openxmlformats.org/officeDocument/2006/relationships/theme" Target="../theme/theme8.xml"/><Relationship Id="rId18" Type="http://schemas.openxmlformats.org/officeDocument/2006/relationships/image" Target="../media/image3.jpg"/><Relationship Id="rId19" Type="http://schemas.openxmlformats.org/officeDocument/2006/relationships/image" Target="../media/image4.JPG"/><Relationship Id="rId1" Type="http://schemas.openxmlformats.org/officeDocument/2006/relationships/slideLayout" Target="../slideLayouts/slideLayout93.xml"/><Relationship Id="rId2" Type="http://schemas.openxmlformats.org/officeDocument/2006/relationships/slideLayout" Target="../slideLayouts/slideLayout94.xml"/><Relationship Id="rId3" Type="http://schemas.openxmlformats.org/officeDocument/2006/relationships/slideLayout" Target="../slideLayouts/slideLayout95.xml"/><Relationship Id="rId4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7.xml"/><Relationship Id="rId6" Type="http://schemas.openxmlformats.org/officeDocument/2006/relationships/slideLayout" Target="../slideLayouts/slideLayout98.xml"/><Relationship Id="rId7" Type="http://schemas.openxmlformats.org/officeDocument/2006/relationships/slideLayout" Target="../slideLayouts/slideLayout99.xml"/><Relationship Id="rId8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2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9.xml"/><Relationship Id="rId12" Type="http://schemas.openxmlformats.org/officeDocument/2006/relationships/theme" Target="../theme/theme9.xml"/><Relationship Id="rId13" Type="http://schemas.openxmlformats.org/officeDocument/2006/relationships/image" Target="../media/image1.png"/><Relationship Id="rId14" Type="http://schemas.openxmlformats.org/officeDocument/2006/relationships/image" Target="../media/image2.tiff"/><Relationship Id="rId1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5.xml"/><Relationship Id="rId8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9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2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0727" y="3847329"/>
            <a:ext cx="1801059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Atomic structure and periodic table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340" y="3239743"/>
            <a:ext cx="102305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Metals and non metals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1531" y="2137280"/>
            <a:ext cx="830997" cy="116955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Development 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of 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7241" y="1465400"/>
            <a:ext cx="1118976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765" y="5207806"/>
            <a:ext cx="806492" cy="3077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0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898047" y="3890018"/>
            <a:ext cx="89390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1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217553" y="3905021"/>
            <a:ext cx="691945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 7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9867" y="5261514"/>
            <a:ext cx="1524608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Transition metals (Chemistry only)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EFBEF0B-94BE-4C24-993E-74D4FF64DD7E}"/>
              </a:ext>
            </a:extLst>
          </p:cNvPr>
          <p:cNvGrpSpPr/>
          <p:nvPr/>
        </p:nvGrpSpPr>
        <p:grpSpPr>
          <a:xfrm>
            <a:off x="188896" y="423886"/>
            <a:ext cx="5314846" cy="2325326"/>
            <a:chOff x="446601" y="2411007"/>
            <a:chExt cx="8243374" cy="36102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3B122F6E-7E62-4165-B8B7-63C1A2EF3D7A}"/>
                </a:ext>
              </a:extLst>
            </p:cNvPr>
            <p:cNvGrpSpPr/>
            <p:nvPr/>
          </p:nvGrpSpPr>
          <p:grpSpPr>
            <a:xfrm>
              <a:off x="446601" y="2411007"/>
              <a:ext cx="8243374" cy="3610282"/>
              <a:chOff x="446601" y="2411007"/>
              <a:chExt cx="8243374" cy="3610282"/>
            </a:xfrm>
          </p:grpSpPr>
          <p:grpSp>
            <p:nvGrpSpPr>
              <p:cNvPr id="23" name="Group 4">
                <a:extLst>
                  <a:ext uri="{FF2B5EF4-FFF2-40B4-BE49-F238E27FC236}">
                    <a16:creationId xmlns:a16="http://schemas.microsoft.com/office/drawing/2014/main" xmlns="" id="{606663DA-0D4F-4F4E-9561-2F7DA6490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375" y="2820889"/>
                <a:ext cx="8229600" cy="3200400"/>
                <a:chOff x="279" y="1508"/>
                <a:chExt cx="5184" cy="2016"/>
              </a:xfrm>
            </p:grpSpPr>
            <p:sp>
              <p:nvSpPr>
                <p:cNvPr id="32" name="Rectangle 5">
                  <a:extLst>
                    <a:ext uri="{FF2B5EF4-FFF2-40B4-BE49-F238E27FC236}">
                      <a16:creationId xmlns:a16="http://schemas.microsoft.com/office/drawing/2014/main" xmlns="" id="{71194EAD-1AD0-47E7-B1CA-9EA5E45C6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</a:t>
                  </a:r>
                </a:p>
              </p:txBody>
            </p:sp>
            <p:sp>
              <p:nvSpPr>
                <p:cNvPr id="33" name="Rectangle 6">
                  <a:extLst>
                    <a:ext uri="{FF2B5EF4-FFF2-40B4-BE49-F238E27FC236}">
                      <a16:creationId xmlns:a16="http://schemas.microsoft.com/office/drawing/2014/main" xmlns="" id="{604C5882-AB38-4700-BA19-705E515000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Li</a:t>
                  </a:r>
                </a:p>
              </p:txBody>
            </p:sp>
            <p:sp>
              <p:nvSpPr>
                <p:cNvPr id="34" name="Rectangle 7">
                  <a:extLst>
                    <a:ext uri="{FF2B5EF4-FFF2-40B4-BE49-F238E27FC236}">
                      <a16:creationId xmlns:a16="http://schemas.microsoft.com/office/drawing/2014/main" xmlns="" id="{DF80B2E6-0A19-450C-8B41-39941E940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Na</a:t>
                  </a:r>
                </a:p>
              </p:txBody>
            </p:sp>
            <p:sp>
              <p:nvSpPr>
                <p:cNvPr id="35" name="Rectangle 8">
                  <a:extLst>
                    <a:ext uri="{FF2B5EF4-FFF2-40B4-BE49-F238E27FC236}">
                      <a16:creationId xmlns:a16="http://schemas.microsoft.com/office/drawing/2014/main" xmlns="" id="{4F6B2571-10E3-4E6E-8D56-27521FBBD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K</a:t>
                  </a:r>
                </a:p>
              </p:txBody>
            </p:sp>
            <p:sp>
              <p:nvSpPr>
                <p:cNvPr id="36" name="Rectangle 9">
                  <a:extLst>
                    <a:ext uri="{FF2B5EF4-FFF2-40B4-BE49-F238E27FC236}">
                      <a16:creationId xmlns:a16="http://schemas.microsoft.com/office/drawing/2014/main" xmlns="" id="{9D3E18D5-8DF9-454F-8EE1-420D4254F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Rb</a:t>
                  </a:r>
                </a:p>
              </p:txBody>
            </p:sp>
            <p:sp>
              <p:nvSpPr>
                <p:cNvPr id="37" name="Rectangle 10">
                  <a:extLst>
                    <a:ext uri="{FF2B5EF4-FFF2-40B4-BE49-F238E27FC236}">
                      <a16:creationId xmlns:a16="http://schemas.microsoft.com/office/drawing/2014/main" xmlns="" id="{70B3F859-F6F7-4475-AB86-38615A27B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Cs</a:t>
                  </a:r>
                </a:p>
              </p:txBody>
            </p:sp>
            <p:sp>
              <p:nvSpPr>
                <p:cNvPr id="38" name="Rectangle 11">
                  <a:extLst>
                    <a:ext uri="{FF2B5EF4-FFF2-40B4-BE49-F238E27FC236}">
                      <a16:creationId xmlns:a16="http://schemas.microsoft.com/office/drawing/2014/main" xmlns="" id="{9938F7EF-49B1-461E-8588-5DE60BF92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Fr</a:t>
                  </a:r>
                </a:p>
              </p:txBody>
            </p:sp>
            <p:sp>
              <p:nvSpPr>
                <p:cNvPr id="39" name="Rectangle 12">
                  <a:extLst>
                    <a:ext uri="{FF2B5EF4-FFF2-40B4-BE49-F238E27FC236}">
                      <a16:creationId xmlns:a16="http://schemas.microsoft.com/office/drawing/2014/main" xmlns="" id="{E42F46C7-60E4-4EF8-86FF-C28AC206E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9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Be</a:t>
                  </a:r>
                </a:p>
              </p:txBody>
            </p:sp>
            <p:sp>
              <p:nvSpPr>
                <p:cNvPr id="40" name="Rectangle 13">
                  <a:extLst>
                    <a:ext uri="{FF2B5EF4-FFF2-40B4-BE49-F238E27FC236}">
                      <a16:creationId xmlns:a16="http://schemas.microsoft.com/office/drawing/2014/main" xmlns="" id="{20D71D8A-84B9-4F0E-B9C4-A662E75FD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Sc</a:t>
                  </a:r>
                  <a:endParaRPr lang="en-GB" sz="1400" dirty="0"/>
                </a:p>
              </p:txBody>
            </p:sp>
            <p:sp>
              <p:nvSpPr>
                <p:cNvPr id="41" name="Rectangle 14">
                  <a:extLst>
                    <a:ext uri="{FF2B5EF4-FFF2-40B4-BE49-F238E27FC236}">
                      <a16:creationId xmlns:a16="http://schemas.microsoft.com/office/drawing/2014/main" xmlns="" id="{26D62231-D1C3-43ED-92CF-0C8D326CE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Ti</a:t>
                  </a:r>
                </a:p>
              </p:txBody>
            </p:sp>
            <p:sp>
              <p:nvSpPr>
                <p:cNvPr id="42" name="Rectangle 15">
                  <a:extLst>
                    <a:ext uri="{FF2B5EF4-FFF2-40B4-BE49-F238E27FC236}">
                      <a16:creationId xmlns:a16="http://schemas.microsoft.com/office/drawing/2014/main" xmlns="" id="{968F58A5-3BA3-4BFB-B323-36A48C2A6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084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Mg</a:t>
                  </a:r>
                </a:p>
              </p:txBody>
            </p:sp>
            <p:sp>
              <p:nvSpPr>
                <p:cNvPr id="43" name="Rectangle 16">
                  <a:extLst>
                    <a:ext uri="{FF2B5EF4-FFF2-40B4-BE49-F238E27FC236}">
                      <a16:creationId xmlns:a16="http://schemas.microsoft.com/office/drawing/2014/main" xmlns="" id="{77FE0D4B-8EC4-4862-8D76-FDD1C872E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V</a:t>
                  </a:r>
                </a:p>
              </p:txBody>
            </p:sp>
            <p:sp>
              <p:nvSpPr>
                <p:cNvPr id="44" name="Rectangle 17">
                  <a:extLst>
                    <a:ext uri="{FF2B5EF4-FFF2-40B4-BE49-F238E27FC236}">
                      <a16:creationId xmlns:a16="http://schemas.microsoft.com/office/drawing/2014/main" xmlns="" id="{2562E846-660F-4185-88FE-5DA877233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Cr</a:t>
                  </a:r>
                </a:p>
              </p:txBody>
            </p:sp>
            <p:sp>
              <p:nvSpPr>
                <p:cNvPr id="45" name="Rectangle 18">
                  <a:extLst>
                    <a:ext uri="{FF2B5EF4-FFF2-40B4-BE49-F238E27FC236}">
                      <a16:creationId xmlns:a16="http://schemas.microsoft.com/office/drawing/2014/main" xmlns="" id="{D28E218A-BE8A-4BA2-9141-5ED332B3A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Mn</a:t>
                  </a:r>
                </a:p>
              </p:txBody>
            </p:sp>
            <p:sp>
              <p:nvSpPr>
                <p:cNvPr id="46" name="Rectangle 19">
                  <a:extLst>
                    <a:ext uri="{FF2B5EF4-FFF2-40B4-BE49-F238E27FC236}">
                      <a16:creationId xmlns:a16="http://schemas.microsoft.com/office/drawing/2014/main" xmlns="" id="{5C7169E9-1A17-4E82-B78F-0A63C8FC5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Fe</a:t>
                  </a:r>
                </a:p>
              </p:txBody>
            </p:sp>
            <p:sp>
              <p:nvSpPr>
                <p:cNvPr id="47" name="Rectangle 20">
                  <a:extLst>
                    <a:ext uri="{FF2B5EF4-FFF2-40B4-BE49-F238E27FC236}">
                      <a16:creationId xmlns:a16="http://schemas.microsoft.com/office/drawing/2014/main" xmlns="" id="{F0FF2CB7-AD0B-4B4A-AB9C-854C0F19A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Co</a:t>
                  </a:r>
                </a:p>
              </p:txBody>
            </p:sp>
            <p:sp>
              <p:nvSpPr>
                <p:cNvPr id="48" name="Rectangle 21">
                  <a:extLst>
                    <a:ext uri="{FF2B5EF4-FFF2-40B4-BE49-F238E27FC236}">
                      <a16:creationId xmlns:a16="http://schemas.microsoft.com/office/drawing/2014/main" xmlns="" id="{52DA76F9-449A-4C9F-A391-47C1128A9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Ni</a:t>
                  </a:r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xmlns="" id="{E790F5E3-BA25-4B02-8BF4-DDC3A21AE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Cu</a:t>
                  </a:r>
                </a:p>
              </p:txBody>
            </p:sp>
            <p:sp>
              <p:nvSpPr>
                <p:cNvPr id="50" name="Rectangle 23">
                  <a:extLst>
                    <a:ext uri="{FF2B5EF4-FFF2-40B4-BE49-F238E27FC236}">
                      <a16:creationId xmlns:a16="http://schemas.microsoft.com/office/drawing/2014/main" xmlns="" id="{ACFC98F0-FDE8-4EFF-9B9E-DEE159812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Zn</a:t>
                  </a:r>
                </a:p>
              </p:txBody>
            </p:sp>
            <p:sp>
              <p:nvSpPr>
                <p:cNvPr id="51" name="Rectangle 24">
                  <a:extLst>
                    <a:ext uri="{FF2B5EF4-FFF2-40B4-BE49-F238E27FC236}">
                      <a16:creationId xmlns:a16="http://schemas.microsoft.com/office/drawing/2014/main" xmlns="" id="{4110E2CC-3034-4073-8287-D23B530C3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Ga</a:t>
                  </a:r>
                </a:p>
              </p:txBody>
            </p:sp>
            <p:sp>
              <p:nvSpPr>
                <p:cNvPr id="52" name="Rectangle 25">
                  <a:extLst>
                    <a:ext uri="{FF2B5EF4-FFF2-40B4-BE49-F238E27FC236}">
                      <a16:creationId xmlns:a16="http://schemas.microsoft.com/office/drawing/2014/main" xmlns="" id="{562F726E-94AC-42DC-80EE-4F00CD3984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Ge</a:t>
                  </a:r>
                </a:p>
              </p:txBody>
            </p:sp>
            <p:sp>
              <p:nvSpPr>
                <p:cNvPr id="53" name="Rectangle 26">
                  <a:extLst>
                    <a:ext uri="{FF2B5EF4-FFF2-40B4-BE49-F238E27FC236}">
                      <a16:creationId xmlns:a16="http://schemas.microsoft.com/office/drawing/2014/main" xmlns="" id="{DA25FE35-A83A-48B9-8304-AB6A46B335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Se</a:t>
                  </a:r>
                </a:p>
              </p:txBody>
            </p:sp>
            <p:sp>
              <p:nvSpPr>
                <p:cNvPr id="54" name="Rectangle 27">
                  <a:extLst>
                    <a:ext uri="{FF2B5EF4-FFF2-40B4-BE49-F238E27FC236}">
                      <a16:creationId xmlns:a16="http://schemas.microsoft.com/office/drawing/2014/main" xmlns="" id="{9BC1A614-3AD9-4490-ACEA-70344644F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Br</a:t>
                  </a:r>
                </a:p>
              </p:txBody>
            </p:sp>
            <p:sp>
              <p:nvSpPr>
                <p:cNvPr id="55" name="Rectangle 28">
                  <a:extLst>
                    <a:ext uri="{FF2B5EF4-FFF2-40B4-BE49-F238E27FC236}">
                      <a16:creationId xmlns:a16="http://schemas.microsoft.com/office/drawing/2014/main" xmlns="" id="{3C29D05F-3E42-471A-9D6D-D11A3EF556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Ca</a:t>
                  </a:r>
                </a:p>
              </p:txBody>
            </p:sp>
            <p:sp>
              <p:nvSpPr>
                <p:cNvPr id="56" name="Rectangle 29">
                  <a:extLst>
                    <a:ext uri="{FF2B5EF4-FFF2-40B4-BE49-F238E27FC236}">
                      <a16:creationId xmlns:a16="http://schemas.microsoft.com/office/drawing/2014/main" xmlns="" id="{ABF9ACCD-E458-4BC9-8D31-F3CDF764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Kr</a:t>
                  </a:r>
                </a:p>
              </p:txBody>
            </p:sp>
            <p:sp>
              <p:nvSpPr>
                <p:cNvPr id="57" name="Rectangle 30">
                  <a:extLst>
                    <a:ext uri="{FF2B5EF4-FFF2-40B4-BE49-F238E27FC236}">
                      <a16:creationId xmlns:a16="http://schemas.microsoft.com/office/drawing/2014/main" xmlns="" id="{0987B47F-DACB-403B-B47E-E1DD854A8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Y</a:t>
                  </a:r>
                </a:p>
              </p:txBody>
            </p:sp>
            <p:sp>
              <p:nvSpPr>
                <p:cNvPr id="58" name="Rectangle 31">
                  <a:extLst>
                    <a:ext uri="{FF2B5EF4-FFF2-40B4-BE49-F238E27FC236}">
                      <a16:creationId xmlns:a16="http://schemas.microsoft.com/office/drawing/2014/main" xmlns="" id="{410BE6FF-9103-44F0-8030-DECA48FB2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Zr</a:t>
                  </a:r>
                </a:p>
              </p:txBody>
            </p:sp>
            <p:sp>
              <p:nvSpPr>
                <p:cNvPr id="59" name="Rectangle 32">
                  <a:extLst>
                    <a:ext uri="{FF2B5EF4-FFF2-40B4-BE49-F238E27FC236}">
                      <a16:creationId xmlns:a16="http://schemas.microsoft.com/office/drawing/2014/main" xmlns="" id="{B6CA1720-763A-4D67-895B-383402E40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Nb</a:t>
                  </a:r>
                </a:p>
              </p:txBody>
            </p:sp>
            <p:sp>
              <p:nvSpPr>
                <p:cNvPr id="60" name="Rectangle 33">
                  <a:extLst>
                    <a:ext uri="{FF2B5EF4-FFF2-40B4-BE49-F238E27FC236}">
                      <a16:creationId xmlns:a16="http://schemas.microsoft.com/office/drawing/2014/main" xmlns="" id="{A0581431-92EF-42AE-A021-ED10A26934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Mo</a:t>
                  </a:r>
                </a:p>
              </p:txBody>
            </p:sp>
            <p:sp>
              <p:nvSpPr>
                <p:cNvPr id="61" name="Rectangle 34">
                  <a:extLst>
                    <a:ext uri="{FF2B5EF4-FFF2-40B4-BE49-F238E27FC236}">
                      <a16:creationId xmlns:a16="http://schemas.microsoft.com/office/drawing/2014/main" xmlns="" id="{F1B9A297-BB95-4B3F-9D24-8675B69AAB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Tc</a:t>
                  </a:r>
                </a:p>
              </p:txBody>
            </p:sp>
            <p:sp>
              <p:nvSpPr>
                <p:cNvPr id="62" name="Rectangle 35">
                  <a:extLst>
                    <a:ext uri="{FF2B5EF4-FFF2-40B4-BE49-F238E27FC236}">
                      <a16:creationId xmlns:a16="http://schemas.microsoft.com/office/drawing/2014/main" xmlns="" id="{773FEC91-DBFC-4CD5-987A-7F04228F6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Ru</a:t>
                  </a:r>
                </a:p>
              </p:txBody>
            </p:sp>
            <p:sp>
              <p:nvSpPr>
                <p:cNvPr id="63" name="Rectangle 36">
                  <a:extLst>
                    <a:ext uri="{FF2B5EF4-FFF2-40B4-BE49-F238E27FC236}">
                      <a16:creationId xmlns:a16="http://schemas.microsoft.com/office/drawing/2014/main" xmlns="" id="{F7C46C36-C8E0-4390-AB86-ABC79EE72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Pd</a:t>
                  </a:r>
                </a:p>
              </p:txBody>
            </p:sp>
            <p:sp>
              <p:nvSpPr>
                <p:cNvPr id="64" name="Rectangle 37">
                  <a:extLst>
                    <a:ext uri="{FF2B5EF4-FFF2-40B4-BE49-F238E27FC236}">
                      <a16:creationId xmlns:a16="http://schemas.microsoft.com/office/drawing/2014/main" xmlns="" id="{E1920994-CF1E-4406-989B-3B425F04C4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Ag</a:t>
                  </a:r>
                </a:p>
              </p:txBody>
            </p:sp>
            <p:sp>
              <p:nvSpPr>
                <p:cNvPr id="65" name="Rectangle 38">
                  <a:extLst>
                    <a:ext uri="{FF2B5EF4-FFF2-40B4-BE49-F238E27FC236}">
                      <a16:creationId xmlns:a16="http://schemas.microsoft.com/office/drawing/2014/main" xmlns="" id="{E3878312-E385-4983-A9CC-A7DB39B0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Cd</a:t>
                  </a:r>
                </a:p>
              </p:txBody>
            </p:sp>
            <p:sp>
              <p:nvSpPr>
                <p:cNvPr id="66" name="Rectangle 39">
                  <a:extLst>
                    <a:ext uri="{FF2B5EF4-FFF2-40B4-BE49-F238E27FC236}">
                      <a16:creationId xmlns:a16="http://schemas.microsoft.com/office/drawing/2014/main" xmlns="" id="{A60818AE-64E6-4A0A-8FF2-181D591A5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In</a:t>
                  </a:r>
                </a:p>
              </p:txBody>
            </p:sp>
            <p:sp>
              <p:nvSpPr>
                <p:cNvPr id="67" name="Rectangle 40">
                  <a:extLst>
                    <a:ext uri="{FF2B5EF4-FFF2-40B4-BE49-F238E27FC236}">
                      <a16:creationId xmlns:a16="http://schemas.microsoft.com/office/drawing/2014/main" xmlns="" id="{B9F2464F-F400-4CC1-B265-249FEAA35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Sn</a:t>
                  </a:r>
                </a:p>
              </p:txBody>
            </p:sp>
            <p:sp>
              <p:nvSpPr>
                <p:cNvPr id="68" name="Rectangle 41">
                  <a:extLst>
                    <a:ext uri="{FF2B5EF4-FFF2-40B4-BE49-F238E27FC236}">
                      <a16:creationId xmlns:a16="http://schemas.microsoft.com/office/drawing/2014/main" xmlns="" id="{DEDC90DB-469E-47C0-8447-F1F8C279B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Sb</a:t>
                  </a:r>
                </a:p>
              </p:txBody>
            </p:sp>
            <p:sp>
              <p:nvSpPr>
                <p:cNvPr id="69" name="Rectangle 42">
                  <a:extLst>
                    <a:ext uri="{FF2B5EF4-FFF2-40B4-BE49-F238E27FC236}">
                      <a16:creationId xmlns:a16="http://schemas.microsoft.com/office/drawing/2014/main" xmlns="" id="{90F58CCC-F981-4511-92C4-B93D88316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660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Sr</a:t>
                  </a:r>
                  <a:endParaRPr lang="en-GB" sz="1400" dirty="0"/>
                </a:p>
              </p:txBody>
            </p:sp>
            <p:sp>
              <p:nvSpPr>
                <p:cNvPr id="70" name="Rectangle 43">
                  <a:extLst>
                    <a:ext uri="{FF2B5EF4-FFF2-40B4-BE49-F238E27FC236}">
                      <a16:creationId xmlns:a16="http://schemas.microsoft.com/office/drawing/2014/main" xmlns="" id="{CBF22DE2-309F-401F-93AA-C813F32BD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Te</a:t>
                  </a:r>
                </a:p>
              </p:txBody>
            </p:sp>
            <p:sp>
              <p:nvSpPr>
                <p:cNvPr id="71" name="Rectangle 44">
                  <a:extLst>
                    <a:ext uri="{FF2B5EF4-FFF2-40B4-BE49-F238E27FC236}">
                      <a16:creationId xmlns:a16="http://schemas.microsoft.com/office/drawing/2014/main" xmlns="" id="{5461B94D-CE27-4C64-9AE0-A6C1E2D8A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Rh</a:t>
                  </a:r>
                </a:p>
              </p:txBody>
            </p:sp>
            <p:sp>
              <p:nvSpPr>
                <p:cNvPr id="72" name="Rectangle 45">
                  <a:extLst>
                    <a:ext uri="{FF2B5EF4-FFF2-40B4-BE49-F238E27FC236}">
                      <a16:creationId xmlns:a16="http://schemas.microsoft.com/office/drawing/2014/main" xmlns="" id="{400FCBED-1FD6-46F0-BCA6-576C155265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948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Ba</a:t>
                  </a:r>
                </a:p>
              </p:txBody>
            </p:sp>
            <p:sp>
              <p:nvSpPr>
                <p:cNvPr id="73" name="Rectangle 46">
                  <a:extLst>
                    <a:ext uri="{FF2B5EF4-FFF2-40B4-BE49-F238E27FC236}">
                      <a16:creationId xmlns:a16="http://schemas.microsoft.com/office/drawing/2014/main" xmlns="" id="{B38CB5BB-D320-47EE-BE1A-DF368895B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Hf</a:t>
                  </a:r>
                </a:p>
              </p:txBody>
            </p:sp>
            <p:sp>
              <p:nvSpPr>
                <p:cNvPr id="74" name="Rectangle 47">
                  <a:extLst>
                    <a:ext uri="{FF2B5EF4-FFF2-40B4-BE49-F238E27FC236}">
                      <a16:creationId xmlns:a16="http://schemas.microsoft.com/office/drawing/2014/main" xmlns="" id="{CDBC38F6-86F0-47E3-B78E-2F034F9F4F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Ta</a:t>
                  </a:r>
                </a:p>
              </p:txBody>
            </p:sp>
            <p:sp>
              <p:nvSpPr>
                <p:cNvPr id="75" name="Rectangle 48">
                  <a:extLst>
                    <a:ext uri="{FF2B5EF4-FFF2-40B4-BE49-F238E27FC236}">
                      <a16:creationId xmlns:a16="http://schemas.microsoft.com/office/drawing/2014/main" xmlns="" id="{294CD475-3E20-4266-B6B5-F27920F3D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W</a:t>
                  </a:r>
                </a:p>
              </p:txBody>
            </p:sp>
            <p:sp>
              <p:nvSpPr>
                <p:cNvPr id="76" name="Rectangle 49">
                  <a:extLst>
                    <a:ext uri="{FF2B5EF4-FFF2-40B4-BE49-F238E27FC236}">
                      <a16:creationId xmlns:a16="http://schemas.microsoft.com/office/drawing/2014/main" xmlns="" id="{3B062F8B-9657-456A-9F9D-65FF8AEA7A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Re</a:t>
                  </a:r>
                </a:p>
              </p:txBody>
            </p:sp>
            <p:sp>
              <p:nvSpPr>
                <p:cNvPr id="77" name="Rectangle 50">
                  <a:extLst>
                    <a:ext uri="{FF2B5EF4-FFF2-40B4-BE49-F238E27FC236}">
                      <a16:creationId xmlns:a16="http://schemas.microsoft.com/office/drawing/2014/main" xmlns="" id="{DAB6BF35-7FAE-418A-BA63-B40AD0086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Os</a:t>
                  </a:r>
                </a:p>
              </p:txBody>
            </p:sp>
            <p:sp>
              <p:nvSpPr>
                <p:cNvPr id="78" name="Rectangle 51">
                  <a:extLst>
                    <a:ext uri="{FF2B5EF4-FFF2-40B4-BE49-F238E27FC236}">
                      <a16:creationId xmlns:a16="http://schemas.microsoft.com/office/drawing/2014/main" xmlns="" id="{4F337824-9474-402D-9FE6-EDB918907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Ir</a:t>
                  </a:r>
                </a:p>
              </p:txBody>
            </p:sp>
            <p:sp>
              <p:nvSpPr>
                <p:cNvPr id="79" name="Rectangle 52">
                  <a:extLst>
                    <a:ext uri="{FF2B5EF4-FFF2-40B4-BE49-F238E27FC236}">
                      <a16:creationId xmlns:a16="http://schemas.microsoft.com/office/drawing/2014/main" xmlns="" id="{E8C0C240-2E09-4B99-B94E-2BF1306B16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Au</a:t>
                  </a:r>
                </a:p>
              </p:txBody>
            </p:sp>
            <p:sp>
              <p:nvSpPr>
                <p:cNvPr id="80" name="Rectangle 53">
                  <a:extLst>
                    <a:ext uri="{FF2B5EF4-FFF2-40B4-BE49-F238E27FC236}">
                      <a16:creationId xmlns:a16="http://schemas.microsoft.com/office/drawing/2014/main" xmlns="" id="{30141B3F-0EF8-4848-8EFF-6C9A403EBD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Hg</a:t>
                  </a:r>
                </a:p>
              </p:txBody>
            </p:sp>
            <p:sp>
              <p:nvSpPr>
                <p:cNvPr id="81" name="Rectangle 54">
                  <a:extLst>
                    <a:ext uri="{FF2B5EF4-FFF2-40B4-BE49-F238E27FC236}">
                      <a16:creationId xmlns:a16="http://schemas.microsoft.com/office/drawing/2014/main" xmlns="" id="{5424B756-2F3E-4576-A7B8-4DC6B396E3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Tl</a:t>
                  </a:r>
                </a:p>
              </p:txBody>
            </p:sp>
            <p:sp>
              <p:nvSpPr>
                <p:cNvPr id="82" name="Rectangle 55">
                  <a:extLst>
                    <a:ext uri="{FF2B5EF4-FFF2-40B4-BE49-F238E27FC236}">
                      <a16:creationId xmlns:a16="http://schemas.microsoft.com/office/drawing/2014/main" xmlns="" id="{1747150F-57AC-43E8-ACEC-D04F70C60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Pb</a:t>
                  </a:r>
                  <a:endParaRPr lang="en-GB" sz="1400" dirty="0"/>
                </a:p>
              </p:txBody>
            </p:sp>
            <p:sp>
              <p:nvSpPr>
                <p:cNvPr id="83" name="Rectangle 56">
                  <a:extLst>
                    <a:ext uri="{FF2B5EF4-FFF2-40B4-BE49-F238E27FC236}">
                      <a16:creationId xmlns:a16="http://schemas.microsoft.com/office/drawing/2014/main" xmlns="" id="{7C8A98EF-765B-4BA9-9BF1-6203F2C7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Bi</a:t>
                  </a:r>
                </a:p>
              </p:txBody>
            </p:sp>
            <p:sp>
              <p:nvSpPr>
                <p:cNvPr id="84" name="Rectangle 57">
                  <a:extLst>
                    <a:ext uri="{FF2B5EF4-FFF2-40B4-BE49-F238E27FC236}">
                      <a16:creationId xmlns:a16="http://schemas.microsoft.com/office/drawing/2014/main" xmlns="" id="{BE5D2102-4895-4AAD-BA89-251B35D4F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Po</a:t>
                  </a:r>
                </a:p>
              </p:txBody>
            </p:sp>
            <p:sp>
              <p:nvSpPr>
                <p:cNvPr id="85" name="Rectangle 58">
                  <a:extLst>
                    <a:ext uri="{FF2B5EF4-FFF2-40B4-BE49-F238E27FC236}">
                      <a16:creationId xmlns:a16="http://schemas.microsoft.com/office/drawing/2014/main" xmlns="" id="{7B3BFE8A-6DEE-48F8-8FC4-76B4972C6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La</a:t>
                  </a:r>
                </a:p>
              </p:txBody>
            </p:sp>
            <p:sp>
              <p:nvSpPr>
                <p:cNvPr id="86" name="Rectangle 59">
                  <a:extLst>
                    <a:ext uri="{FF2B5EF4-FFF2-40B4-BE49-F238E27FC236}">
                      <a16:creationId xmlns:a16="http://schemas.microsoft.com/office/drawing/2014/main" xmlns="" id="{D127BE60-71D4-4A42-B802-F385BBD5F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At</a:t>
                  </a:r>
                </a:p>
              </p:txBody>
            </p:sp>
            <p:sp>
              <p:nvSpPr>
                <p:cNvPr id="87" name="Rectangle 60">
                  <a:extLst>
                    <a:ext uri="{FF2B5EF4-FFF2-40B4-BE49-F238E27FC236}">
                      <a16:creationId xmlns:a16="http://schemas.microsoft.com/office/drawing/2014/main" xmlns="" id="{06811C53-4172-48C2-962D-AF2888BE9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Pt</a:t>
                  </a:r>
                </a:p>
              </p:txBody>
            </p:sp>
            <p:sp>
              <p:nvSpPr>
                <p:cNvPr id="88" name="Rectangle 61">
                  <a:extLst>
                    <a:ext uri="{FF2B5EF4-FFF2-40B4-BE49-F238E27FC236}">
                      <a16:creationId xmlns:a16="http://schemas.microsoft.com/office/drawing/2014/main" xmlns="" id="{6D447A23-A5E5-4146-937D-D9E0AEC47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323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Ra</a:t>
                  </a:r>
                </a:p>
              </p:txBody>
            </p:sp>
            <p:sp>
              <p:nvSpPr>
                <p:cNvPr id="89" name="Rectangle 62">
                  <a:extLst>
                    <a:ext uri="{FF2B5EF4-FFF2-40B4-BE49-F238E27FC236}">
                      <a16:creationId xmlns:a16="http://schemas.microsoft.com/office/drawing/2014/main" xmlns="" id="{5604F9E4-62BF-461D-AD6F-356D72D33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Rf</a:t>
                  </a:r>
                </a:p>
              </p:txBody>
            </p:sp>
            <p:sp>
              <p:nvSpPr>
                <p:cNvPr id="90" name="Rectangle 63">
                  <a:extLst>
                    <a:ext uri="{FF2B5EF4-FFF2-40B4-BE49-F238E27FC236}">
                      <a16:creationId xmlns:a16="http://schemas.microsoft.com/office/drawing/2014/main" xmlns="" id="{1809E832-A758-4AD8-B0E3-5139A1C46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Db</a:t>
                  </a:r>
                </a:p>
              </p:txBody>
            </p:sp>
            <p:sp>
              <p:nvSpPr>
                <p:cNvPr id="91" name="Rectangle 64">
                  <a:extLst>
                    <a:ext uri="{FF2B5EF4-FFF2-40B4-BE49-F238E27FC236}">
                      <a16:creationId xmlns:a16="http://schemas.microsoft.com/office/drawing/2014/main" xmlns="" id="{D946FF65-4D47-4214-A173-9B55159A4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Sg</a:t>
                  </a:r>
                </a:p>
              </p:txBody>
            </p:sp>
            <p:sp>
              <p:nvSpPr>
                <p:cNvPr id="92" name="Rectangle 65">
                  <a:extLst>
                    <a:ext uri="{FF2B5EF4-FFF2-40B4-BE49-F238E27FC236}">
                      <a16:creationId xmlns:a16="http://schemas.microsoft.com/office/drawing/2014/main" xmlns="" id="{FB6BD31A-A08F-4982-ABA6-C8A1F06449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Bh</a:t>
                  </a:r>
                </a:p>
              </p:txBody>
            </p:sp>
            <p:sp>
              <p:nvSpPr>
                <p:cNvPr id="93" name="Rectangle 66">
                  <a:extLst>
                    <a:ext uri="{FF2B5EF4-FFF2-40B4-BE49-F238E27FC236}">
                      <a16:creationId xmlns:a16="http://schemas.microsoft.com/office/drawing/2014/main" xmlns="" id="{8C6FD087-5B0F-453A-BFEA-E75C729D1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Hs</a:t>
                  </a:r>
                </a:p>
              </p:txBody>
            </p:sp>
            <p:sp>
              <p:nvSpPr>
                <p:cNvPr id="94" name="Rectangle 67">
                  <a:extLst>
                    <a:ext uri="{FF2B5EF4-FFF2-40B4-BE49-F238E27FC236}">
                      <a16:creationId xmlns:a16="http://schemas.microsoft.com/office/drawing/2014/main" xmlns="" id="{E09068D9-72B1-493E-BAEE-501FF95EF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Mt</a:t>
                  </a:r>
                </a:p>
              </p:txBody>
            </p:sp>
            <p:sp>
              <p:nvSpPr>
                <p:cNvPr id="95" name="Rectangle 68">
                  <a:extLst>
                    <a:ext uri="{FF2B5EF4-FFF2-40B4-BE49-F238E27FC236}">
                      <a16:creationId xmlns:a16="http://schemas.microsoft.com/office/drawing/2014/main" xmlns="" id="{F324DF59-831F-4640-A191-6B496B9E3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6" name="Rectangle 69">
                  <a:extLst>
                    <a:ext uri="{FF2B5EF4-FFF2-40B4-BE49-F238E27FC236}">
                      <a16:creationId xmlns:a16="http://schemas.microsoft.com/office/drawing/2014/main" xmlns="" id="{118F6D7C-8E21-4C06-8E7E-78F16435F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7" name="Rectangle 70">
                  <a:extLst>
                    <a:ext uri="{FF2B5EF4-FFF2-40B4-BE49-F238E27FC236}">
                      <a16:creationId xmlns:a16="http://schemas.microsoft.com/office/drawing/2014/main" xmlns="" id="{BF03F828-F651-4BD2-8448-82BF1173C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Ac</a:t>
                  </a:r>
                </a:p>
              </p:txBody>
            </p:sp>
            <p:sp>
              <p:nvSpPr>
                <p:cNvPr id="98" name="Rectangle 71">
                  <a:extLst>
                    <a:ext uri="{FF2B5EF4-FFF2-40B4-BE49-F238E27FC236}">
                      <a16:creationId xmlns:a16="http://schemas.microsoft.com/office/drawing/2014/main" xmlns="" id="{4B3B53C4-8866-4224-B327-501CB0AF7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9" name="Rectangle 72">
                  <a:extLst>
                    <a:ext uri="{FF2B5EF4-FFF2-40B4-BE49-F238E27FC236}">
                      <a16:creationId xmlns:a16="http://schemas.microsoft.com/office/drawing/2014/main" xmlns="" id="{55744AF6-CE86-4F7D-A2DA-3D21AC549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Al</a:t>
                  </a:r>
                </a:p>
              </p:txBody>
            </p:sp>
            <p:sp>
              <p:nvSpPr>
                <p:cNvPr id="100" name="Rectangle 73">
                  <a:extLst>
                    <a:ext uri="{FF2B5EF4-FFF2-40B4-BE49-F238E27FC236}">
                      <a16:creationId xmlns:a16="http://schemas.microsoft.com/office/drawing/2014/main" xmlns="" id="{73EF7EFF-B168-422F-B73B-1038534A3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</a:t>
                  </a:r>
                </a:p>
              </p:txBody>
            </p:sp>
            <p:sp>
              <p:nvSpPr>
                <p:cNvPr id="101" name="Rectangle 74">
                  <a:extLst>
                    <a:ext uri="{FF2B5EF4-FFF2-40B4-BE49-F238E27FC236}">
                      <a16:creationId xmlns:a16="http://schemas.microsoft.com/office/drawing/2014/main" xmlns="" id="{244A2E36-BD5A-4372-B787-1787E20241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</a:t>
                  </a:r>
                </a:p>
              </p:txBody>
            </p:sp>
            <p:sp>
              <p:nvSpPr>
                <p:cNvPr id="102" name="Rectangle 75">
                  <a:extLst>
                    <a:ext uri="{FF2B5EF4-FFF2-40B4-BE49-F238E27FC236}">
                      <a16:creationId xmlns:a16="http://schemas.microsoft.com/office/drawing/2014/main" xmlns="" id="{46C5563E-47A2-4179-91BB-4DFA097D1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</a:t>
                  </a:r>
                </a:p>
              </p:txBody>
            </p:sp>
            <p:sp>
              <p:nvSpPr>
                <p:cNvPr id="103" name="Rectangle 76">
                  <a:extLst>
                    <a:ext uri="{FF2B5EF4-FFF2-40B4-BE49-F238E27FC236}">
                      <a16:creationId xmlns:a16="http://schemas.microsoft.com/office/drawing/2014/main" xmlns="" id="{9814489D-1BF7-4690-BA8B-6F2161EE7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</a:t>
                  </a:r>
                </a:p>
              </p:txBody>
            </p:sp>
            <p:sp>
              <p:nvSpPr>
                <p:cNvPr id="104" name="Rectangle 77">
                  <a:extLst>
                    <a:ext uri="{FF2B5EF4-FFF2-40B4-BE49-F238E27FC236}">
                      <a16:creationId xmlns:a16="http://schemas.microsoft.com/office/drawing/2014/main" xmlns="" id="{ED37FE48-6B66-48CB-925B-742D3005C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Cl</a:t>
                  </a:r>
                </a:p>
              </p:txBody>
            </p:sp>
            <p:sp>
              <p:nvSpPr>
                <p:cNvPr id="105" name="Rectangle 78">
                  <a:extLst>
                    <a:ext uri="{FF2B5EF4-FFF2-40B4-BE49-F238E27FC236}">
                      <a16:creationId xmlns:a16="http://schemas.microsoft.com/office/drawing/2014/main" xmlns="" id="{2C0F057C-31B7-49CE-B0C2-DAF47C638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F</a:t>
                  </a:r>
                </a:p>
              </p:txBody>
            </p:sp>
            <p:sp>
              <p:nvSpPr>
                <p:cNvPr id="106" name="Rectangle 79">
                  <a:extLst>
                    <a:ext uri="{FF2B5EF4-FFF2-40B4-BE49-F238E27FC236}">
                      <a16:creationId xmlns:a16="http://schemas.microsoft.com/office/drawing/2014/main" xmlns="" id="{06308D92-14E3-422A-900B-67B80732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Ne</a:t>
                  </a:r>
                </a:p>
              </p:txBody>
            </p:sp>
            <p:sp>
              <p:nvSpPr>
                <p:cNvPr id="107" name="Rectangle 80">
                  <a:extLst>
                    <a:ext uri="{FF2B5EF4-FFF2-40B4-BE49-F238E27FC236}">
                      <a16:creationId xmlns:a16="http://schemas.microsoft.com/office/drawing/2014/main" xmlns="" id="{B4D501CC-1DB8-469D-ADAA-F432CDEE8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Ar</a:t>
                  </a:r>
                </a:p>
              </p:txBody>
            </p:sp>
            <p:sp>
              <p:nvSpPr>
                <p:cNvPr id="108" name="Rectangle 81">
                  <a:extLst>
                    <a:ext uri="{FF2B5EF4-FFF2-40B4-BE49-F238E27FC236}">
                      <a16:creationId xmlns:a16="http://schemas.microsoft.com/office/drawing/2014/main" xmlns="" id="{138F863C-44FE-4D45-967F-656F23C4F2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Rn</a:t>
                  </a:r>
                </a:p>
              </p:txBody>
            </p:sp>
            <p:sp>
              <p:nvSpPr>
                <p:cNvPr id="109" name="Rectangle 82">
                  <a:extLst>
                    <a:ext uri="{FF2B5EF4-FFF2-40B4-BE49-F238E27FC236}">
                      <a16:creationId xmlns:a16="http://schemas.microsoft.com/office/drawing/2014/main" xmlns="" id="{7177A118-89F3-4C9D-8AAD-D5733C72A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</a:t>
                  </a:r>
                </a:p>
              </p:txBody>
            </p:sp>
            <p:sp>
              <p:nvSpPr>
                <p:cNvPr id="110" name="Rectangle 83">
                  <a:extLst>
                    <a:ext uri="{FF2B5EF4-FFF2-40B4-BE49-F238E27FC236}">
                      <a16:creationId xmlns:a16="http://schemas.microsoft.com/office/drawing/2014/main" xmlns="" id="{987B6E28-807C-42B3-85CD-009FE1090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Si</a:t>
                  </a:r>
                </a:p>
              </p:txBody>
            </p:sp>
            <p:sp>
              <p:nvSpPr>
                <p:cNvPr id="111" name="Rectangle 84">
                  <a:extLst>
                    <a:ext uri="{FF2B5EF4-FFF2-40B4-BE49-F238E27FC236}">
                      <a16:creationId xmlns:a16="http://schemas.microsoft.com/office/drawing/2014/main" xmlns="" id="{92624874-D6B2-42AB-812A-572F6C1CB8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Xe</a:t>
                  </a:r>
                </a:p>
              </p:txBody>
            </p:sp>
            <p:sp>
              <p:nvSpPr>
                <p:cNvPr id="112" name="Rectangle 85">
                  <a:extLst>
                    <a:ext uri="{FF2B5EF4-FFF2-40B4-BE49-F238E27FC236}">
                      <a16:creationId xmlns:a16="http://schemas.microsoft.com/office/drawing/2014/main" xmlns="" id="{919106FF-E6F5-493C-99B7-CFB73640F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He</a:t>
                  </a:r>
                </a:p>
              </p:txBody>
            </p:sp>
            <p:sp>
              <p:nvSpPr>
                <p:cNvPr id="113" name="Rectangle 86">
                  <a:extLst>
                    <a:ext uri="{FF2B5EF4-FFF2-40B4-BE49-F238E27FC236}">
                      <a16:creationId xmlns:a16="http://schemas.microsoft.com/office/drawing/2014/main" xmlns="" id="{A0DA5EE7-37D0-4D74-A5B8-9A17E68D4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</a:t>
                  </a:r>
                </a:p>
              </p:txBody>
            </p:sp>
            <p:sp>
              <p:nvSpPr>
                <p:cNvPr id="114" name="Rectangle 87">
                  <a:extLst>
                    <a:ext uri="{FF2B5EF4-FFF2-40B4-BE49-F238E27FC236}">
                      <a16:creationId xmlns:a16="http://schemas.microsoft.com/office/drawing/2014/main" xmlns="" id="{BAECD177-F2CF-4CAC-A930-AC03C7E2E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</a:t>
                  </a:r>
                </a:p>
              </p:txBody>
            </p:sp>
            <p:sp>
              <p:nvSpPr>
                <p:cNvPr id="115" name="Rectangle 88">
                  <a:extLst>
                    <a:ext uri="{FF2B5EF4-FFF2-40B4-BE49-F238E27FC236}">
                      <a16:creationId xmlns:a16="http://schemas.microsoft.com/office/drawing/2014/main" xmlns="" id="{3EBB1639-4A75-445F-9C44-2C0773DC2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As</a:t>
                  </a:r>
                </a:p>
              </p:txBody>
            </p:sp>
            <p:sp>
              <p:nvSpPr>
                <p:cNvPr id="116" name="Line 89">
                  <a:extLst>
                    <a:ext uri="{FF2B5EF4-FFF2-40B4-BE49-F238E27FC236}">
                      <a16:creationId xmlns:a16="http://schemas.microsoft.com/office/drawing/2014/main" xmlns="" id="{DCB68C13-98A0-4CE9-B641-F47D2EB11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179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7" name="Line 90">
                  <a:extLst>
                    <a:ext uri="{FF2B5EF4-FFF2-40B4-BE49-F238E27FC236}">
                      <a16:creationId xmlns:a16="http://schemas.microsoft.com/office/drawing/2014/main" xmlns="" id="{F51110F8-4396-4D24-9018-1786AC0A6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2084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8" name="Line 91">
                  <a:extLst>
                    <a:ext uri="{FF2B5EF4-FFF2-40B4-BE49-F238E27FC236}">
                      <a16:creationId xmlns:a16="http://schemas.microsoft.com/office/drawing/2014/main" xmlns="" id="{587E6A9C-406A-40ED-8345-01D9BB16E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084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9" name="Line 92">
                  <a:extLst>
                    <a:ext uri="{FF2B5EF4-FFF2-40B4-BE49-F238E27FC236}">
                      <a16:creationId xmlns:a16="http://schemas.microsoft.com/office/drawing/2014/main" xmlns="" id="{99BA0013-4395-43D9-8420-684D984D6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372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0" name="Line 93">
                  <a:extLst>
                    <a:ext uri="{FF2B5EF4-FFF2-40B4-BE49-F238E27FC236}">
                      <a16:creationId xmlns:a16="http://schemas.microsoft.com/office/drawing/2014/main" xmlns="" id="{95EE77DF-D9A1-4F01-8196-8EFB1945D1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66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1" name="Line 94">
                  <a:extLst>
                    <a:ext uri="{FF2B5EF4-FFF2-40B4-BE49-F238E27FC236}">
                      <a16:creationId xmlns:a16="http://schemas.microsoft.com/office/drawing/2014/main" xmlns="" id="{28472A70-B08D-4C1C-A728-299486982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87" y="2948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2" name="Line 95">
                  <a:extLst>
                    <a:ext uri="{FF2B5EF4-FFF2-40B4-BE49-F238E27FC236}">
                      <a16:creationId xmlns:a16="http://schemas.microsoft.com/office/drawing/2014/main" xmlns="" id="{CC13717C-664D-40DC-B584-FBCEBEFC2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3" name="Line 96">
                  <a:extLst>
                    <a:ext uri="{FF2B5EF4-FFF2-40B4-BE49-F238E27FC236}">
                      <a16:creationId xmlns:a16="http://schemas.microsoft.com/office/drawing/2014/main" xmlns="" id="{0E3ACE0E-2AD7-44D2-AA8D-21B210C3A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660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4" name="Line 97">
                  <a:extLst>
                    <a:ext uri="{FF2B5EF4-FFF2-40B4-BE49-F238E27FC236}">
                      <a16:creationId xmlns:a16="http://schemas.microsoft.com/office/drawing/2014/main" xmlns="" id="{AA042977-F698-497E-8CB2-3A5BA0B9E4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948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5" name="Line 98">
                  <a:extLst>
                    <a:ext uri="{FF2B5EF4-FFF2-40B4-BE49-F238E27FC236}">
                      <a16:creationId xmlns:a16="http://schemas.microsoft.com/office/drawing/2014/main" xmlns="" id="{5B88AC13-11B5-440E-AFB9-B89179571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75" y="1508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09950B1C-4D3C-4FA9-B770-A90CB7CF91C3}"/>
                  </a:ext>
                </a:extLst>
              </p:cNvPr>
              <p:cNvSpPr txBox="1"/>
              <p:nvPr/>
            </p:nvSpPr>
            <p:spPr>
              <a:xfrm>
                <a:off x="446601" y="2411009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025B2DF9-605F-403D-818A-FD11B76DCB4D}"/>
                  </a:ext>
                </a:extLst>
              </p:cNvPr>
              <p:cNvSpPr txBox="1"/>
              <p:nvPr/>
            </p:nvSpPr>
            <p:spPr>
              <a:xfrm>
                <a:off x="882960" y="2411007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DA6C23E-E98C-49F4-9B61-3559FA95EFC6}"/>
                  </a:ext>
                </a:extLst>
              </p:cNvPr>
              <p:cNvSpPr txBox="1"/>
              <p:nvPr/>
            </p:nvSpPr>
            <p:spPr>
              <a:xfrm>
                <a:off x="5912161" y="2411010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0AE4ACA-F58D-4E7E-A1D6-BA4B74335405}"/>
                  </a:ext>
                </a:extLst>
              </p:cNvPr>
              <p:cNvSpPr txBox="1"/>
              <p:nvPr/>
            </p:nvSpPr>
            <p:spPr>
              <a:xfrm>
                <a:off x="63693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743BC12E-E6AD-42A9-8FAF-EF3F2A69D7C3}"/>
                  </a:ext>
                </a:extLst>
              </p:cNvPr>
              <p:cNvSpPr txBox="1"/>
              <p:nvPr/>
            </p:nvSpPr>
            <p:spPr>
              <a:xfrm>
                <a:off x="68265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A285C5C7-DF16-4EF9-B46E-1FA53D8066B1}"/>
                  </a:ext>
                </a:extLst>
              </p:cNvPr>
              <p:cNvSpPr txBox="1"/>
              <p:nvPr/>
            </p:nvSpPr>
            <p:spPr>
              <a:xfrm>
                <a:off x="7283760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D00120FA-DA3A-4306-B18E-25D56A7AED8E}"/>
                  </a:ext>
                </a:extLst>
              </p:cNvPr>
              <p:cNvSpPr txBox="1"/>
              <p:nvPr/>
            </p:nvSpPr>
            <p:spPr>
              <a:xfrm>
                <a:off x="7756914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47644956-703B-4C57-94F6-04CB4C5B3368}"/>
                  </a:ext>
                </a:extLst>
              </p:cNvPr>
              <p:cNvSpPr txBox="1"/>
              <p:nvPr/>
            </p:nvSpPr>
            <p:spPr>
              <a:xfrm>
                <a:off x="8198161" y="2411012"/>
                <a:ext cx="456898" cy="535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0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C0C1413-A445-4DD0-8AA6-5C5C54486C51}"/>
                </a:ext>
              </a:extLst>
            </p:cNvPr>
            <p:cNvCxnSpPr>
              <a:endCxn id="118" idx="0"/>
            </p:cNvCxnSpPr>
            <p:nvPr/>
          </p:nvCxnSpPr>
          <p:spPr>
            <a:xfrm>
              <a:off x="6403975" y="32780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1EA314D9-B75E-45F9-AA4A-4176FA8C2AD3}"/>
                </a:ext>
              </a:extLst>
            </p:cNvPr>
            <p:cNvCxnSpPr/>
            <p:nvPr/>
          </p:nvCxnSpPr>
          <p:spPr>
            <a:xfrm>
              <a:off x="6867460" y="37554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8A356E07-3196-4F67-9963-0314538B3437}"/>
                </a:ext>
              </a:extLst>
            </p:cNvPr>
            <p:cNvCxnSpPr/>
            <p:nvPr/>
          </p:nvCxnSpPr>
          <p:spPr>
            <a:xfrm>
              <a:off x="7318375" y="41924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BB5B239-C19C-4496-BBA1-4D55253ECE94}"/>
                </a:ext>
              </a:extLst>
            </p:cNvPr>
            <p:cNvCxnSpPr/>
            <p:nvPr/>
          </p:nvCxnSpPr>
          <p:spPr>
            <a:xfrm>
              <a:off x="7775575" y="46698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69945EA7-2D90-45A8-A8F0-B2B7BE529D39}"/>
                </a:ext>
              </a:extLst>
            </p:cNvPr>
            <p:cNvCxnSpPr/>
            <p:nvPr/>
          </p:nvCxnSpPr>
          <p:spPr>
            <a:xfrm>
              <a:off x="8220399" y="51270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1110315-1B9B-4AA6-90CD-785DA06821E4}"/>
                </a:ext>
              </a:extLst>
            </p:cNvPr>
            <p:cNvCxnSpPr/>
            <p:nvPr/>
          </p:nvCxnSpPr>
          <p:spPr>
            <a:xfrm flipH="1">
              <a:off x="6403976" y="375543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0B4CFA2-E463-43D5-A05C-CF3488918A87}"/>
                </a:ext>
              </a:extLst>
            </p:cNvPr>
            <p:cNvCxnSpPr/>
            <p:nvPr/>
          </p:nvCxnSpPr>
          <p:spPr>
            <a:xfrm flipH="1">
              <a:off x="6867460" y="41924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D4FFC56B-1683-4C62-A13D-FA9EA2ED1F84}"/>
                </a:ext>
              </a:extLst>
            </p:cNvPr>
            <p:cNvCxnSpPr/>
            <p:nvPr/>
          </p:nvCxnSpPr>
          <p:spPr>
            <a:xfrm flipH="1">
              <a:off x="7312091" y="46496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BB8616A-758D-46C2-8914-0C115CF63F69}"/>
                </a:ext>
              </a:extLst>
            </p:cNvPr>
            <p:cNvCxnSpPr/>
            <p:nvPr/>
          </p:nvCxnSpPr>
          <p:spPr>
            <a:xfrm flipH="1">
              <a:off x="7756915" y="51068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/>
          <p:cNvCxnSpPr>
            <a:stCxn id="4" idx="0"/>
            <a:endCxn id="7" idx="2"/>
          </p:cNvCxnSpPr>
          <p:nvPr/>
        </p:nvCxnSpPr>
        <p:spPr>
          <a:xfrm flipH="1" flipV="1">
            <a:off x="6126729" y="1988620"/>
            <a:ext cx="44528" cy="185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5640"/>
              </p:ext>
            </p:extLst>
          </p:nvPr>
        </p:nvGraphicFramePr>
        <p:xfrm>
          <a:off x="6043754" y="111850"/>
          <a:ext cx="6032239" cy="97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84"/>
                <a:gridCol w="1987992"/>
                <a:gridCol w="2831763"/>
              </a:tblGrid>
              <a:tr h="97099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Elements arranged in order of atomic number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Elements with similar properties are in columns called groups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Elements in the same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group have the same number of outer shell electrons and elements in the same period (row) have the same number of electron shells.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0" name="Straight Arrow Connector 129"/>
          <p:cNvCxnSpPr/>
          <p:nvPr/>
        </p:nvCxnSpPr>
        <p:spPr>
          <a:xfrm flipH="1" flipV="1">
            <a:off x="4936507" y="2151449"/>
            <a:ext cx="90206" cy="56033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732529" y="2691860"/>
            <a:ext cx="231122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Metals to the left of this line, non metals to the right</a:t>
            </a:r>
            <a:endParaRPr lang="en-GB" sz="1200" b="1" dirty="0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5433217" y="292449"/>
            <a:ext cx="68779" cy="36342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364522" y="320824"/>
            <a:ext cx="863627" cy="32090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606294" y="433864"/>
            <a:ext cx="432157" cy="46814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887757" y="96530"/>
            <a:ext cx="1063803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Noble gases</a:t>
            </a:r>
            <a:endParaRPr lang="en-GB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214707" y="104817"/>
            <a:ext cx="108553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Alkali metals</a:t>
            </a:r>
            <a:endParaRPr lang="en-GB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918159" y="197852"/>
            <a:ext cx="76752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Halogens</a:t>
            </a:r>
            <a:endParaRPr lang="en-GB" sz="1200" b="1" dirty="0"/>
          </a:p>
        </p:txBody>
      </p:sp>
      <p:sp>
        <p:nvSpPr>
          <p:cNvPr id="151" name="Left Brace 150"/>
          <p:cNvSpPr/>
          <p:nvPr/>
        </p:nvSpPr>
        <p:spPr>
          <a:xfrm rot="5400000">
            <a:off x="1953126" y="-135227"/>
            <a:ext cx="537163" cy="2824123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/>
          <p:cNvSpPr txBox="1"/>
          <p:nvPr/>
        </p:nvSpPr>
        <p:spPr>
          <a:xfrm>
            <a:off x="1149596" y="697036"/>
            <a:ext cx="217106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Transition metals</a:t>
            </a:r>
            <a:endParaRPr lang="en-GB" sz="1200" b="1" dirty="0"/>
          </a:p>
        </p:txBody>
      </p:sp>
      <p:graphicFrame>
        <p:nvGraphicFramePr>
          <p:cNvPr id="153" name="Table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81941"/>
              </p:ext>
            </p:extLst>
          </p:nvPr>
        </p:nvGraphicFramePr>
        <p:xfrm>
          <a:off x="7208845" y="1142074"/>
          <a:ext cx="5452842" cy="2285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19"/>
                <a:gridCol w="1982045"/>
                <a:gridCol w="2570678"/>
              </a:tblGrid>
              <a:tr h="127966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Before discovery of protons, neutrons and electrons</a:t>
                      </a:r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Elements arranged in order of atomic weight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Early periodic tables were incomplete,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some elements were placed in inappropriate groups if the strict order atomic weights was followed.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Mendeleev</a:t>
                      </a:r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Left gaps for elements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that hadn’t been discovered yet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with properties predicted by Mendeleev were discovered and filled in the gaps. Knowledge of isotopes explained why order based on atomic weights was not always correct.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5" name="Straight Arrow Connector 154"/>
          <p:cNvCxnSpPr>
            <a:stCxn id="6" idx="3"/>
            <a:endCxn id="153" idx="1"/>
          </p:cNvCxnSpPr>
          <p:nvPr/>
        </p:nvCxnSpPr>
        <p:spPr>
          <a:xfrm flipV="1">
            <a:off x="7052528" y="2284828"/>
            <a:ext cx="156317" cy="437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9" name="Table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52546"/>
              </p:ext>
            </p:extLst>
          </p:nvPr>
        </p:nvGraphicFramePr>
        <p:xfrm>
          <a:off x="91229" y="2948212"/>
          <a:ext cx="4047525" cy="1468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63"/>
                <a:gridCol w="1185388"/>
                <a:gridCol w="2094974"/>
              </a:tblGrid>
              <a:tr h="7922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Metals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the left of the Periodic table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Form positive ions. Conductors,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high melting and boiling points, ductile, malleable.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506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Non metals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the right of the Periodic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table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Form negative ions. Insulators, low melting and boiling points.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1" name="Straight Arrow Connector 160"/>
          <p:cNvCxnSpPr>
            <a:stCxn id="5" idx="1"/>
            <a:endCxn id="159" idx="3"/>
          </p:cNvCxnSpPr>
          <p:nvPr/>
        </p:nvCxnSpPr>
        <p:spPr>
          <a:xfrm flipH="1">
            <a:off x="4138754" y="3501353"/>
            <a:ext cx="552586" cy="1808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490701"/>
              </p:ext>
            </p:extLst>
          </p:nvPr>
        </p:nvGraphicFramePr>
        <p:xfrm>
          <a:off x="5352664" y="6011245"/>
          <a:ext cx="2104821" cy="3263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1016040"/>
                <a:gridCol w="880501"/>
              </a:tblGrid>
              <a:tr h="161881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Noble gases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Unreactive, do not form molecules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due to having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full outer shells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of electrons.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45025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Boiling points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increase down the group 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number.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05202"/>
              </p:ext>
            </p:extLst>
          </p:nvPr>
        </p:nvGraphicFramePr>
        <p:xfrm>
          <a:off x="7994800" y="3486815"/>
          <a:ext cx="468544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167"/>
                <a:gridCol w="1792705"/>
                <a:gridCol w="2502569"/>
              </a:tblGrid>
              <a:tr h="64008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Alkali metals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Very reactive with oxygen, water and chlorine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have one electron in their outer shell. Form +1 ions.</a:t>
                      </a:r>
                    </a:p>
                  </a:txBody>
                  <a:tcPr anchor="ctr"/>
                </a:tc>
              </a:tr>
              <a:tr h="64008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Reactivity increases down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group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Negative outer electron is further away from the positive nucleus so is more easily lost.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7814"/>
              </p:ext>
            </p:extLst>
          </p:nvPr>
        </p:nvGraphicFramePr>
        <p:xfrm>
          <a:off x="7866911" y="4940634"/>
          <a:ext cx="4837116" cy="2007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967"/>
                <a:gridCol w="1129815"/>
                <a:gridCol w="1472167"/>
                <a:gridCol w="1472167"/>
              </a:tblGrid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With oxygen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</a:t>
                      </a: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metal oxide</a:t>
                      </a: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oxygen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oxide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4Na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O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O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With water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 metal hydroxide and hydrogen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 + water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hydroxide + hydrogen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2Na + 2H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2NaOH + H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With chlorine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 metal chloride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 + chlorine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chloride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2Na +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2NaCl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91267"/>
              </p:ext>
            </p:extLst>
          </p:nvPr>
        </p:nvGraphicFramePr>
        <p:xfrm>
          <a:off x="43936" y="4563985"/>
          <a:ext cx="5184986" cy="1673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857"/>
                <a:gridCol w="2559240"/>
                <a:gridCol w="2305889"/>
              </a:tblGrid>
              <a:tr h="537575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Halogens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Consist of molecules made of a pair of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Have seven electrons in their outer shell. Form -1 ions.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217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Melting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and b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oiling points increase down the group 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(gas 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liquid  solid)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mass number.</a:t>
                      </a:r>
                    </a:p>
                  </a:txBody>
                  <a:tcPr anchor="ctr"/>
                </a:tc>
              </a:tr>
              <a:tr h="495701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Reactivity decreases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down the group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proton number means an electron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more easily gained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20860"/>
              </p:ext>
            </p:extLst>
          </p:nvPr>
        </p:nvGraphicFramePr>
        <p:xfrm>
          <a:off x="43936" y="6237341"/>
          <a:ext cx="5184986" cy="3039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781"/>
                <a:gridCol w="1343957"/>
                <a:gridCol w="1768481"/>
                <a:gridCol w="1494767"/>
              </a:tblGrid>
              <a:tr h="1129771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With metals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</a:t>
                      </a: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metal halide</a:t>
                      </a: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halogen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halide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e.g. Sodium + chlorine  sodium chloride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</a:t>
                      </a:r>
                      <a:r>
                        <a:rPr lang="en-GB" sz="1200" b="0" i="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metal atom loses outer shell electrons and halogen gains an outer shell electron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073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With hydrogen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 hydrogen halide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Hydrogen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halogen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hydrogen halide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e.g. Hydrogen + bromine  hydrogen bromide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+ H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2HCl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8723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With aqueous solution of a halide salt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more reactive halogen will displace the less reactive halogen from the salt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Chlorine + potassium bromide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potassium chloride + bromine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+2KBr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2KCl + Br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8" name="Straight Arrow Connector 157"/>
          <p:cNvCxnSpPr>
            <a:stCxn id="4" idx="0"/>
            <a:endCxn id="6" idx="2"/>
          </p:cNvCxnSpPr>
          <p:nvPr/>
        </p:nvCxnSpPr>
        <p:spPr>
          <a:xfrm flipV="1">
            <a:off x="6171257" y="3306831"/>
            <a:ext cx="465773" cy="540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7" idx="0"/>
          </p:cNvCxnSpPr>
          <p:nvPr/>
        </p:nvCxnSpPr>
        <p:spPr>
          <a:xfrm flipV="1">
            <a:off x="6126729" y="1082842"/>
            <a:ext cx="278346" cy="382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4" idx="0"/>
            <a:endCxn id="5" idx="3"/>
          </p:cNvCxnSpPr>
          <p:nvPr/>
        </p:nvCxnSpPr>
        <p:spPr>
          <a:xfrm flipH="1" flipV="1">
            <a:off x="5714390" y="3501353"/>
            <a:ext cx="456867" cy="3459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" idx="2"/>
            <a:endCxn id="8" idx="0"/>
          </p:cNvCxnSpPr>
          <p:nvPr/>
        </p:nvCxnSpPr>
        <p:spPr>
          <a:xfrm flipH="1">
            <a:off x="5768011" y="5047658"/>
            <a:ext cx="403246" cy="1601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8" idx="2"/>
          </p:cNvCxnSpPr>
          <p:nvPr/>
        </p:nvCxnSpPr>
        <p:spPr>
          <a:xfrm>
            <a:off x="5768011" y="5515582"/>
            <a:ext cx="0" cy="4956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" idx="3"/>
            <a:endCxn id="9" idx="0"/>
          </p:cNvCxnSpPr>
          <p:nvPr/>
        </p:nvCxnSpPr>
        <p:spPr>
          <a:xfrm flipV="1">
            <a:off x="7071786" y="4043907"/>
            <a:ext cx="119324" cy="403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9" idx="2"/>
            <a:endCxn id="141" idx="1"/>
          </p:cNvCxnSpPr>
          <p:nvPr/>
        </p:nvCxnSpPr>
        <p:spPr>
          <a:xfrm>
            <a:off x="7498887" y="4043907"/>
            <a:ext cx="495913" cy="82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41" idx="2"/>
            <a:endCxn id="145" idx="0"/>
          </p:cNvCxnSpPr>
          <p:nvPr/>
        </p:nvCxnSpPr>
        <p:spPr>
          <a:xfrm flipH="1">
            <a:off x="10285469" y="4766975"/>
            <a:ext cx="52051" cy="173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>
            <a:stCxn id="4" idx="1"/>
            <a:endCxn id="10" idx="2"/>
          </p:cNvCxnSpPr>
          <p:nvPr/>
        </p:nvCxnSpPr>
        <p:spPr>
          <a:xfrm flipH="1" flipV="1">
            <a:off x="4825136" y="4166631"/>
            <a:ext cx="445591" cy="280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H="1">
            <a:off x="4301922" y="4512602"/>
            <a:ext cx="251870" cy="7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4" idx="2"/>
            <a:endCxn id="11" idx="0"/>
          </p:cNvCxnSpPr>
          <p:nvPr/>
        </p:nvCxnSpPr>
        <p:spPr>
          <a:xfrm>
            <a:off x="6171257" y="5047658"/>
            <a:ext cx="890914" cy="213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5" name="Table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5267"/>
              </p:ext>
            </p:extLst>
          </p:nvPr>
        </p:nvGraphicFramePr>
        <p:xfrm>
          <a:off x="7498887" y="7037599"/>
          <a:ext cx="5205140" cy="2242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358"/>
                <a:gridCol w="2044135"/>
                <a:gridCol w="2267647"/>
              </a:tblGrid>
              <a:tr h="105377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Compared</a:t>
                      </a:r>
                      <a:r>
                        <a:rPr lang="en-GB" sz="1200" b="1" baseline="0" dirty="0" smtClean="0"/>
                        <a:t> to group 1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Less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reactive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Harder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Denser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Higher melting points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Cu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blue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Ni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pale green, used in the manufacture of margarine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 green, used in the Haber process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reddish-brown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Mn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 pale pink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032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Typical</a:t>
                      </a:r>
                      <a:r>
                        <a:rPr lang="en-GB" sz="1200" b="1" baseline="0" dirty="0" smtClean="0"/>
                        <a:t> p</a:t>
                      </a:r>
                      <a:r>
                        <a:rPr lang="en-GB" sz="1200" b="1" dirty="0" smtClean="0"/>
                        <a:t>roperties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Many have different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ion possibilities with different charges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Used as catalysts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 coloured compounds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12" name="Straight Arrow Connector 311"/>
          <p:cNvCxnSpPr/>
          <p:nvPr/>
        </p:nvCxnSpPr>
        <p:spPr>
          <a:xfrm>
            <a:off x="7498887" y="5784734"/>
            <a:ext cx="222828" cy="1252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7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0727" y="3847329"/>
            <a:ext cx="1801059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Atomic structure and periodic table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340" y="3239743"/>
            <a:ext cx="102305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Metals and non metals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1531" y="2137280"/>
            <a:ext cx="830997" cy="116955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Development 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of 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7241" y="1465400"/>
            <a:ext cx="1118976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765" y="5207806"/>
            <a:ext cx="806492" cy="3077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0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898047" y="3890018"/>
            <a:ext cx="89390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1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217553" y="3905021"/>
            <a:ext cx="691945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 7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9867" y="5261514"/>
            <a:ext cx="1524608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Transition metals (Chemistry only)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EFBEF0B-94BE-4C24-993E-74D4FF64DD7E}"/>
              </a:ext>
            </a:extLst>
          </p:cNvPr>
          <p:cNvGrpSpPr/>
          <p:nvPr/>
        </p:nvGrpSpPr>
        <p:grpSpPr>
          <a:xfrm>
            <a:off x="188896" y="423886"/>
            <a:ext cx="5314846" cy="2325326"/>
            <a:chOff x="446601" y="2411007"/>
            <a:chExt cx="8243374" cy="36102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3B122F6E-7E62-4165-B8B7-63C1A2EF3D7A}"/>
                </a:ext>
              </a:extLst>
            </p:cNvPr>
            <p:cNvGrpSpPr/>
            <p:nvPr/>
          </p:nvGrpSpPr>
          <p:grpSpPr>
            <a:xfrm>
              <a:off x="446601" y="2411007"/>
              <a:ext cx="8243374" cy="3610282"/>
              <a:chOff x="446601" y="2411007"/>
              <a:chExt cx="8243374" cy="3610282"/>
            </a:xfrm>
          </p:grpSpPr>
          <p:grpSp>
            <p:nvGrpSpPr>
              <p:cNvPr id="23" name="Group 4">
                <a:extLst>
                  <a:ext uri="{FF2B5EF4-FFF2-40B4-BE49-F238E27FC236}">
                    <a16:creationId xmlns:a16="http://schemas.microsoft.com/office/drawing/2014/main" xmlns="" id="{606663DA-0D4F-4F4E-9561-2F7DA6490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375" y="2820889"/>
                <a:ext cx="8229600" cy="3200400"/>
                <a:chOff x="279" y="1508"/>
                <a:chExt cx="5184" cy="2016"/>
              </a:xfrm>
            </p:grpSpPr>
            <p:sp>
              <p:nvSpPr>
                <p:cNvPr id="32" name="Rectangle 5">
                  <a:extLst>
                    <a:ext uri="{FF2B5EF4-FFF2-40B4-BE49-F238E27FC236}">
                      <a16:creationId xmlns:a16="http://schemas.microsoft.com/office/drawing/2014/main" xmlns="" id="{71194EAD-1AD0-47E7-B1CA-9EA5E45C6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</a:t>
                  </a:r>
                </a:p>
              </p:txBody>
            </p:sp>
            <p:sp>
              <p:nvSpPr>
                <p:cNvPr id="33" name="Rectangle 6">
                  <a:extLst>
                    <a:ext uri="{FF2B5EF4-FFF2-40B4-BE49-F238E27FC236}">
                      <a16:creationId xmlns:a16="http://schemas.microsoft.com/office/drawing/2014/main" xmlns="" id="{604C5882-AB38-4700-BA19-705E515000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Li</a:t>
                  </a:r>
                </a:p>
              </p:txBody>
            </p:sp>
            <p:sp>
              <p:nvSpPr>
                <p:cNvPr id="34" name="Rectangle 7">
                  <a:extLst>
                    <a:ext uri="{FF2B5EF4-FFF2-40B4-BE49-F238E27FC236}">
                      <a16:creationId xmlns:a16="http://schemas.microsoft.com/office/drawing/2014/main" xmlns="" id="{DF80B2E6-0A19-450C-8B41-39941E940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Na</a:t>
                  </a:r>
                </a:p>
              </p:txBody>
            </p:sp>
            <p:sp>
              <p:nvSpPr>
                <p:cNvPr id="35" name="Rectangle 8">
                  <a:extLst>
                    <a:ext uri="{FF2B5EF4-FFF2-40B4-BE49-F238E27FC236}">
                      <a16:creationId xmlns:a16="http://schemas.microsoft.com/office/drawing/2014/main" xmlns="" id="{4F6B2571-10E3-4E6E-8D56-27521FBBD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K</a:t>
                  </a:r>
                </a:p>
              </p:txBody>
            </p:sp>
            <p:sp>
              <p:nvSpPr>
                <p:cNvPr id="36" name="Rectangle 9">
                  <a:extLst>
                    <a:ext uri="{FF2B5EF4-FFF2-40B4-BE49-F238E27FC236}">
                      <a16:creationId xmlns:a16="http://schemas.microsoft.com/office/drawing/2014/main" xmlns="" id="{9D3E18D5-8DF9-454F-8EE1-420D4254F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Rb</a:t>
                  </a:r>
                </a:p>
              </p:txBody>
            </p:sp>
            <p:sp>
              <p:nvSpPr>
                <p:cNvPr id="37" name="Rectangle 10">
                  <a:extLst>
                    <a:ext uri="{FF2B5EF4-FFF2-40B4-BE49-F238E27FC236}">
                      <a16:creationId xmlns:a16="http://schemas.microsoft.com/office/drawing/2014/main" xmlns="" id="{70B3F859-F6F7-4475-AB86-38615A27B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Cs</a:t>
                  </a:r>
                </a:p>
              </p:txBody>
            </p:sp>
            <p:sp>
              <p:nvSpPr>
                <p:cNvPr id="38" name="Rectangle 11">
                  <a:extLst>
                    <a:ext uri="{FF2B5EF4-FFF2-40B4-BE49-F238E27FC236}">
                      <a16:creationId xmlns:a16="http://schemas.microsoft.com/office/drawing/2014/main" xmlns="" id="{9938F7EF-49B1-461E-8588-5DE60BF92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Fr</a:t>
                  </a:r>
                </a:p>
              </p:txBody>
            </p:sp>
            <p:sp>
              <p:nvSpPr>
                <p:cNvPr id="39" name="Rectangle 12">
                  <a:extLst>
                    <a:ext uri="{FF2B5EF4-FFF2-40B4-BE49-F238E27FC236}">
                      <a16:creationId xmlns:a16="http://schemas.microsoft.com/office/drawing/2014/main" xmlns="" id="{E42F46C7-60E4-4EF8-86FF-C28AC206E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9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Be</a:t>
                  </a:r>
                </a:p>
              </p:txBody>
            </p:sp>
            <p:sp>
              <p:nvSpPr>
                <p:cNvPr id="40" name="Rectangle 13">
                  <a:extLst>
                    <a:ext uri="{FF2B5EF4-FFF2-40B4-BE49-F238E27FC236}">
                      <a16:creationId xmlns:a16="http://schemas.microsoft.com/office/drawing/2014/main" xmlns="" id="{20D71D8A-84B9-4F0E-B9C4-A662E75FD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Sc</a:t>
                  </a:r>
                  <a:endParaRPr lang="en-GB" sz="1400" dirty="0"/>
                </a:p>
              </p:txBody>
            </p:sp>
            <p:sp>
              <p:nvSpPr>
                <p:cNvPr id="41" name="Rectangle 14">
                  <a:extLst>
                    <a:ext uri="{FF2B5EF4-FFF2-40B4-BE49-F238E27FC236}">
                      <a16:creationId xmlns:a16="http://schemas.microsoft.com/office/drawing/2014/main" xmlns="" id="{26D62231-D1C3-43ED-92CF-0C8D326CE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Ti</a:t>
                  </a:r>
                </a:p>
              </p:txBody>
            </p:sp>
            <p:sp>
              <p:nvSpPr>
                <p:cNvPr id="42" name="Rectangle 15">
                  <a:extLst>
                    <a:ext uri="{FF2B5EF4-FFF2-40B4-BE49-F238E27FC236}">
                      <a16:creationId xmlns:a16="http://schemas.microsoft.com/office/drawing/2014/main" xmlns="" id="{968F58A5-3BA3-4BFB-B323-36A48C2A6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084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Mg</a:t>
                  </a:r>
                </a:p>
              </p:txBody>
            </p:sp>
            <p:sp>
              <p:nvSpPr>
                <p:cNvPr id="43" name="Rectangle 16">
                  <a:extLst>
                    <a:ext uri="{FF2B5EF4-FFF2-40B4-BE49-F238E27FC236}">
                      <a16:creationId xmlns:a16="http://schemas.microsoft.com/office/drawing/2014/main" xmlns="" id="{77FE0D4B-8EC4-4862-8D76-FDD1C872E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V</a:t>
                  </a:r>
                </a:p>
              </p:txBody>
            </p:sp>
            <p:sp>
              <p:nvSpPr>
                <p:cNvPr id="44" name="Rectangle 17">
                  <a:extLst>
                    <a:ext uri="{FF2B5EF4-FFF2-40B4-BE49-F238E27FC236}">
                      <a16:creationId xmlns:a16="http://schemas.microsoft.com/office/drawing/2014/main" xmlns="" id="{2562E846-660F-4185-88FE-5DA877233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Cr</a:t>
                  </a:r>
                </a:p>
              </p:txBody>
            </p:sp>
            <p:sp>
              <p:nvSpPr>
                <p:cNvPr id="45" name="Rectangle 18">
                  <a:extLst>
                    <a:ext uri="{FF2B5EF4-FFF2-40B4-BE49-F238E27FC236}">
                      <a16:creationId xmlns:a16="http://schemas.microsoft.com/office/drawing/2014/main" xmlns="" id="{D28E218A-BE8A-4BA2-9141-5ED332B3A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Mn</a:t>
                  </a:r>
                </a:p>
              </p:txBody>
            </p:sp>
            <p:sp>
              <p:nvSpPr>
                <p:cNvPr id="46" name="Rectangle 19">
                  <a:extLst>
                    <a:ext uri="{FF2B5EF4-FFF2-40B4-BE49-F238E27FC236}">
                      <a16:creationId xmlns:a16="http://schemas.microsoft.com/office/drawing/2014/main" xmlns="" id="{5C7169E9-1A17-4E82-B78F-0A63C8FC5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Fe</a:t>
                  </a:r>
                </a:p>
              </p:txBody>
            </p:sp>
            <p:sp>
              <p:nvSpPr>
                <p:cNvPr id="47" name="Rectangle 20">
                  <a:extLst>
                    <a:ext uri="{FF2B5EF4-FFF2-40B4-BE49-F238E27FC236}">
                      <a16:creationId xmlns:a16="http://schemas.microsoft.com/office/drawing/2014/main" xmlns="" id="{F0FF2CB7-AD0B-4B4A-AB9C-854C0F19A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Co</a:t>
                  </a:r>
                </a:p>
              </p:txBody>
            </p:sp>
            <p:sp>
              <p:nvSpPr>
                <p:cNvPr id="48" name="Rectangle 21">
                  <a:extLst>
                    <a:ext uri="{FF2B5EF4-FFF2-40B4-BE49-F238E27FC236}">
                      <a16:creationId xmlns:a16="http://schemas.microsoft.com/office/drawing/2014/main" xmlns="" id="{52DA76F9-449A-4C9F-A391-47C1128A9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Ni</a:t>
                  </a:r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xmlns="" id="{E790F5E3-BA25-4B02-8BF4-DDC3A21AE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Cu</a:t>
                  </a:r>
                </a:p>
              </p:txBody>
            </p:sp>
            <p:sp>
              <p:nvSpPr>
                <p:cNvPr id="50" name="Rectangle 23">
                  <a:extLst>
                    <a:ext uri="{FF2B5EF4-FFF2-40B4-BE49-F238E27FC236}">
                      <a16:creationId xmlns:a16="http://schemas.microsoft.com/office/drawing/2014/main" xmlns="" id="{ACFC98F0-FDE8-4EFF-9B9E-DEE159812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Zn</a:t>
                  </a:r>
                </a:p>
              </p:txBody>
            </p:sp>
            <p:sp>
              <p:nvSpPr>
                <p:cNvPr id="51" name="Rectangle 24">
                  <a:extLst>
                    <a:ext uri="{FF2B5EF4-FFF2-40B4-BE49-F238E27FC236}">
                      <a16:creationId xmlns:a16="http://schemas.microsoft.com/office/drawing/2014/main" xmlns="" id="{4110E2CC-3034-4073-8287-D23B530C3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Ga</a:t>
                  </a:r>
                </a:p>
              </p:txBody>
            </p:sp>
            <p:sp>
              <p:nvSpPr>
                <p:cNvPr id="52" name="Rectangle 25">
                  <a:extLst>
                    <a:ext uri="{FF2B5EF4-FFF2-40B4-BE49-F238E27FC236}">
                      <a16:creationId xmlns:a16="http://schemas.microsoft.com/office/drawing/2014/main" xmlns="" id="{562F726E-94AC-42DC-80EE-4F00CD3984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Ge</a:t>
                  </a:r>
                </a:p>
              </p:txBody>
            </p:sp>
            <p:sp>
              <p:nvSpPr>
                <p:cNvPr id="53" name="Rectangle 26">
                  <a:extLst>
                    <a:ext uri="{FF2B5EF4-FFF2-40B4-BE49-F238E27FC236}">
                      <a16:creationId xmlns:a16="http://schemas.microsoft.com/office/drawing/2014/main" xmlns="" id="{DA25FE35-A83A-48B9-8304-AB6A46B335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Se</a:t>
                  </a:r>
                </a:p>
              </p:txBody>
            </p:sp>
            <p:sp>
              <p:nvSpPr>
                <p:cNvPr id="54" name="Rectangle 27">
                  <a:extLst>
                    <a:ext uri="{FF2B5EF4-FFF2-40B4-BE49-F238E27FC236}">
                      <a16:creationId xmlns:a16="http://schemas.microsoft.com/office/drawing/2014/main" xmlns="" id="{9BC1A614-3AD9-4490-ACEA-70344644F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Br</a:t>
                  </a:r>
                </a:p>
              </p:txBody>
            </p:sp>
            <p:sp>
              <p:nvSpPr>
                <p:cNvPr id="55" name="Rectangle 28">
                  <a:extLst>
                    <a:ext uri="{FF2B5EF4-FFF2-40B4-BE49-F238E27FC236}">
                      <a16:creationId xmlns:a16="http://schemas.microsoft.com/office/drawing/2014/main" xmlns="" id="{3C29D05F-3E42-471A-9D6D-D11A3EF556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Ca</a:t>
                  </a:r>
                </a:p>
              </p:txBody>
            </p:sp>
            <p:sp>
              <p:nvSpPr>
                <p:cNvPr id="56" name="Rectangle 29">
                  <a:extLst>
                    <a:ext uri="{FF2B5EF4-FFF2-40B4-BE49-F238E27FC236}">
                      <a16:creationId xmlns:a16="http://schemas.microsoft.com/office/drawing/2014/main" xmlns="" id="{ABF9ACCD-E458-4BC9-8D31-F3CDF764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Kr</a:t>
                  </a:r>
                </a:p>
              </p:txBody>
            </p:sp>
            <p:sp>
              <p:nvSpPr>
                <p:cNvPr id="57" name="Rectangle 30">
                  <a:extLst>
                    <a:ext uri="{FF2B5EF4-FFF2-40B4-BE49-F238E27FC236}">
                      <a16:creationId xmlns:a16="http://schemas.microsoft.com/office/drawing/2014/main" xmlns="" id="{0987B47F-DACB-403B-B47E-E1DD854A8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Y</a:t>
                  </a:r>
                </a:p>
              </p:txBody>
            </p:sp>
            <p:sp>
              <p:nvSpPr>
                <p:cNvPr id="58" name="Rectangle 31">
                  <a:extLst>
                    <a:ext uri="{FF2B5EF4-FFF2-40B4-BE49-F238E27FC236}">
                      <a16:creationId xmlns:a16="http://schemas.microsoft.com/office/drawing/2014/main" xmlns="" id="{410BE6FF-9103-44F0-8030-DECA48FB2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Zr</a:t>
                  </a:r>
                </a:p>
              </p:txBody>
            </p:sp>
            <p:sp>
              <p:nvSpPr>
                <p:cNvPr id="59" name="Rectangle 32">
                  <a:extLst>
                    <a:ext uri="{FF2B5EF4-FFF2-40B4-BE49-F238E27FC236}">
                      <a16:creationId xmlns:a16="http://schemas.microsoft.com/office/drawing/2014/main" xmlns="" id="{B6CA1720-763A-4D67-895B-383402E40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Nb</a:t>
                  </a:r>
                </a:p>
              </p:txBody>
            </p:sp>
            <p:sp>
              <p:nvSpPr>
                <p:cNvPr id="60" name="Rectangle 33">
                  <a:extLst>
                    <a:ext uri="{FF2B5EF4-FFF2-40B4-BE49-F238E27FC236}">
                      <a16:creationId xmlns:a16="http://schemas.microsoft.com/office/drawing/2014/main" xmlns="" id="{A0581431-92EF-42AE-A021-ED10A26934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Mo</a:t>
                  </a:r>
                </a:p>
              </p:txBody>
            </p:sp>
            <p:sp>
              <p:nvSpPr>
                <p:cNvPr id="61" name="Rectangle 34">
                  <a:extLst>
                    <a:ext uri="{FF2B5EF4-FFF2-40B4-BE49-F238E27FC236}">
                      <a16:creationId xmlns:a16="http://schemas.microsoft.com/office/drawing/2014/main" xmlns="" id="{F1B9A297-BB95-4B3F-9D24-8675B69AAB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Tc</a:t>
                  </a:r>
                </a:p>
              </p:txBody>
            </p:sp>
            <p:sp>
              <p:nvSpPr>
                <p:cNvPr id="62" name="Rectangle 35">
                  <a:extLst>
                    <a:ext uri="{FF2B5EF4-FFF2-40B4-BE49-F238E27FC236}">
                      <a16:creationId xmlns:a16="http://schemas.microsoft.com/office/drawing/2014/main" xmlns="" id="{773FEC91-DBFC-4CD5-987A-7F04228F6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Ru</a:t>
                  </a:r>
                </a:p>
              </p:txBody>
            </p:sp>
            <p:sp>
              <p:nvSpPr>
                <p:cNvPr id="63" name="Rectangle 36">
                  <a:extLst>
                    <a:ext uri="{FF2B5EF4-FFF2-40B4-BE49-F238E27FC236}">
                      <a16:creationId xmlns:a16="http://schemas.microsoft.com/office/drawing/2014/main" xmlns="" id="{F7C46C36-C8E0-4390-AB86-ABC79EE72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Pd</a:t>
                  </a:r>
                </a:p>
              </p:txBody>
            </p:sp>
            <p:sp>
              <p:nvSpPr>
                <p:cNvPr id="64" name="Rectangle 37">
                  <a:extLst>
                    <a:ext uri="{FF2B5EF4-FFF2-40B4-BE49-F238E27FC236}">
                      <a16:creationId xmlns:a16="http://schemas.microsoft.com/office/drawing/2014/main" xmlns="" id="{E1920994-CF1E-4406-989B-3B425F04C4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Ag</a:t>
                  </a:r>
                </a:p>
              </p:txBody>
            </p:sp>
            <p:sp>
              <p:nvSpPr>
                <p:cNvPr id="65" name="Rectangle 38">
                  <a:extLst>
                    <a:ext uri="{FF2B5EF4-FFF2-40B4-BE49-F238E27FC236}">
                      <a16:creationId xmlns:a16="http://schemas.microsoft.com/office/drawing/2014/main" xmlns="" id="{E3878312-E385-4983-A9CC-A7DB39B0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Cd</a:t>
                  </a:r>
                </a:p>
              </p:txBody>
            </p:sp>
            <p:sp>
              <p:nvSpPr>
                <p:cNvPr id="66" name="Rectangle 39">
                  <a:extLst>
                    <a:ext uri="{FF2B5EF4-FFF2-40B4-BE49-F238E27FC236}">
                      <a16:creationId xmlns:a16="http://schemas.microsoft.com/office/drawing/2014/main" xmlns="" id="{A60818AE-64E6-4A0A-8FF2-181D591A5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In</a:t>
                  </a:r>
                </a:p>
              </p:txBody>
            </p:sp>
            <p:sp>
              <p:nvSpPr>
                <p:cNvPr id="67" name="Rectangle 40">
                  <a:extLst>
                    <a:ext uri="{FF2B5EF4-FFF2-40B4-BE49-F238E27FC236}">
                      <a16:creationId xmlns:a16="http://schemas.microsoft.com/office/drawing/2014/main" xmlns="" id="{B9F2464F-F400-4CC1-B265-249FEAA35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Sn</a:t>
                  </a:r>
                </a:p>
              </p:txBody>
            </p:sp>
            <p:sp>
              <p:nvSpPr>
                <p:cNvPr id="68" name="Rectangle 41">
                  <a:extLst>
                    <a:ext uri="{FF2B5EF4-FFF2-40B4-BE49-F238E27FC236}">
                      <a16:creationId xmlns:a16="http://schemas.microsoft.com/office/drawing/2014/main" xmlns="" id="{DEDC90DB-469E-47C0-8447-F1F8C279B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Sb</a:t>
                  </a:r>
                </a:p>
              </p:txBody>
            </p:sp>
            <p:sp>
              <p:nvSpPr>
                <p:cNvPr id="69" name="Rectangle 42">
                  <a:extLst>
                    <a:ext uri="{FF2B5EF4-FFF2-40B4-BE49-F238E27FC236}">
                      <a16:creationId xmlns:a16="http://schemas.microsoft.com/office/drawing/2014/main" xmlns="" id="{90F58CCC-F981-4511-92C4-B93D88316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660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Sr</a:t>
                  </a:r>
                  <a:endParaRPr lang="en-GB" sz="1400" dirty="0"/>
                </a:p>
              </p:txBody>
            </p:sp>
            <p:sp>
              <p:nvSpPr>
                <p:cNvPr id="70" name="Rectangle 43">
                  <a:extLst>
                    <a:ext uri="{FF2B5EF4-FFF2-40B4-BE49-F238E27FC236}">
                      <a16:creationId xmlns:a16="http://schemas.microsoft.com/office/drawing/2014/main" xmlns="" id="{CBF22DE2-309F-401F-93AA-C813F32BD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Te</a:t>
                  </a:r>
                </a:p>
              </p:txBody>
            </p:sp>
            <p:sp>
              <p:nvSpPr>
                <p:cNvPr id="71" name="Rectangle 44">
                  <a:extLst>
                    <a:ext uri="{FF2B5EF4-FFF2-40B4-BE49-F238E27FC236}">
                      <a16:creationId xmlns:a16="http://schemas.microsoft.com/office/drawing/2014/main" xmlns="" id="{5461B94D-CE27-4C64-9AE0-A6C1E2D8A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Rh</a:t>
                  </a:r>
                </a:p>
              </p:txBody>
            </p:sp>
            <p:sp>
              <p:nvSpPr>
                <p:cNvPr id="72" name="Rectangle 45">
                  <a:extLst>
                    <a:ext uri="{FF2B5EF4-FFF2-40B4-BE49-F238E27FC236}">
                      <a16:creationId xmlns:a16="http://schemas.microsoft.com/office/drawing/2014/main" xmlns="" id="{400FCBED-1FD6-46F0-BCA6-576C155265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948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Ba</a:t>
                  </a:r>
                </a:p>
              </p:txBody>
            </p:sp>
            <p:sp>
              <p:nvSpPr>
                <p:cNvPr id="73" name="Rectangle 46">
                  <a:extLst>
                    <a:ext uri="{FF2B5EF4-FFF2-40B4-BE49-F238E27FC236}">
                      <a16:creationId xmlns:a16="http://schemas.microsoft.com/office/drawing/2014/main" xmlns="" id="{B38CB5BB-D320-47EE-BE1A-DF368895B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Hf</a:t>
                  </a:r>
                </a:p>
              </p:txBody>
            </p:sp>
            <p:sp>
              <p:nvSpPr>
                <p:cNvPr id="74" name="Rectangle 47">
                  <a:extLst>
                    <a:ext uri="{FF2B5EF4-FFF2-40B4-BE49-F238E27FC236}">
                      <a16:creationId xmlns:a16="http://schemas.microsoft.com/office/drawing/2014/main" xmlns="" id="{CDBC38F6-86F0-47E3-B78E-2F034F9F4F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Ta</a:t>
                  </a:r>
                </a:p>
              </p:txBody>
            </p:sp>
            <p:sp>
              <p:nvSpPr>
                <p:cNvPr id="75" name="Rectangle 48">
                  <a:extLst>
                    <a:ext uri="{FF2B5EF4-FFF2-40B4-BE49-F238E27FC236}">
                      <a16:creationId xmlns:a16="http://schemas.microsoft.com/office/drawing/2014/main" xmlns="" id="{294CD475-3E20-4266-B6B5-F27920F3D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W</a:t>
                  </a:r>
                </a:p>
              </p:txBody>
            </p:sp>
            <p:sp>
              <p:nvSpPr>
                <p:cNvPr id="76" name="Rectangle 49">
                  <a:extLst>
                    <a:ext uri="{FF2B5EF4-FFF2-40B4-BE49-F238E27FC236}">
                      <a16:creationId xmlns:a16="http://schemas.microsoft.com/office/drawing/2014/main" xmlns="" id="{3B062F8B-9657-456A-9F9D-65FF8AEA7A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Re</a:t>
                  </a:r>
                </a:p>
              </p:txBody>
            </p:sp>
            <p:sp>
              <p:nvSpPr>
                <p:cNvPr id="77" name="Rectangle 50">
                  <a:extLst>
                    <a:ext uri="{FF2B5EF4-FFF2-40B4-BE49-F238E27FC236}">
                      <a16:creationId xmlns:a16="http://schemas.microsoft.com/office/drawing/2014/main" xmlns="" id="{DAB6BF35-7FAE-418A-BA63-B40AD0086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Os</a:t>
                  </a:r>
                </a:p>
              </p:txBody>
            </p:sp>
            <p:sp>
              <p:nvSpPr>
                <p:cNvPr id="78" name="Rectangle 51">
                  <a:extLst>
                    <a:ext uri="{FF2B5EF4-FFF2-40B4-BE49-F238E27FC236}">
                      <a16:creationId xmlns:a16="http://schemas.microsoft.com/office/drawing/2014/main" xmlns="" id="{4F337824-9474-402D-9FE6-EDB918907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Ir</a:t>
                  </a:r>
                </a:p>
              </p:txBody>
            </p:sp>
            <p:sp>
              <p:nvSpPr>
                <p:cNvPr id="79" name="Rectangle 52">
                  <a:extLst>
                    <a:ext uri="{FF2B5EF4-FFF2-40B4-BE49-F238E27FC236}">
                      <a16:creationId xmlns:a16="http://schemas.microsoft.com/office/drawing/2014/main" xmlns="" id="{E8C0C240-2E09-4B99-B94E-2BF1306B16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Au</a:t>
                  </a:r>
                </a:p>
              </p:txBody>
            </p:sp>
            <p:sp>
              <p:nvSpPr>
                <p:cNvPr id="80" name="Rectangle 53">
                  <a:extLst>
                    <a:ext uri="{FF2B5EF4-FFF2-40B4-BE49-F238E27FC236}">
                      <a16:creationId xmlns:a16="http://schemas.microsoft.com/office/drawing/2014/main" xmlns="" id="{30141B3F-0EF8-4848-8EFF-6C9A403EBD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Hg</a:t>
                  </a:r>
                </a:p>
              </p:txBody>
            </p:sp>
            <p:sp>
              <p:nvSpPr>
                <p:cNvPr id="81" name="Rectangle 54">
                  <a:extLst>
                    <a:ext uri="{FF2B5EF4-FFF2-40B4-BE49-F238E27FC236}">
                      <a16:creationId xmlns:a16="http://schemas.microsoft.com/office/drawing/2014/main" xmlns="" id="{5424B756-2F3E-4576-A7B8-4DC6B396E3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Tl</a:t>
                  </a:r>
                </a:p>
              </p:txBody>
            </p:sp>
            <p:sp>
              <p:nvSpPr>
                <p:cNvPr id="82" name="Rectangle 55">
                  <a:extLst>
                    <a:ext uri="{FF2B5EF4-FFF2-40B4-BE49-F238E27FC236}">
                      <a16:creationId xmlns:a16="http://schemas.microsoft.com/office/drawing/2014/main" xmlns="" id="{1747150F-57AC-43E8-ACEC-D04F70C60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Pb</a:t>
                  </a:r>
                  <a:endParaRPr lang="en-GB" sz="1400" dirty="0"/>
                </a:p>
              </p:txBody>
            </p:sp>
            <p:sp>
              <p:nvSpPr>
                <p:cNvPr id="83" name="Rectangle 56">
                  <a:extLst>
                    <a:ext uri="{FF2B5EF4-FFF2-40B4-BE49-F238E27FC236}">
                      <a16:creationId xmlns:a16="http://schemas.microsoft.com/office/drawing/2014/main" xmlns="" id="{7C8A98EF-765B-4BA9-9BF1-6203F2C7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Bi</a:t>
                  </a:r>
                </a:p>
              </p:txBody>
            </p:sp>
            <p:sp>
              <p:nvSpPr>
                <p:cNvPr id="84" name="Rectangle 57">
                  <a:extLst>
                    <a:ext uri="{FF2B5EF4-FFF2-40B4-BE49-F238E27FC236}">
                      <a16:creationId xmlns:a16="http://schemas.microsoft.com/office/drawing/2014/main" xmlns="" id="{BE5D2102-4895-4AAD-BA89-251B35D4F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Po</a:t>
                  </a:r>
                </a:p>
              </p:txBody>
            </p:sp>
            <p:sp>
              <p:nvSpPr>
                <p:cNvPr id="85" name="Rectangle 58">
                  <a:extLst>
                    <a:ext uri="{FF2B5EF4-FFF2-40B4-BE49-F238E27FC236}">
                      <a16:creationId xmlns:a16="http://schemas.microsoft.com/office/drawing/2014/main" xmlns="" id="{7B3BFE8A-6DEE-48F8-8FC4-76B4972C6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La</a:t>
                  </a:r>
                </a:p>
              </p:txBody>
            </p:sp>
            <p:sp>
              <p:nvSpPr>
                <p:cNvPr id="86" name="Rectangle 59">
                  <a:extLst>
                    <a:ext uri="{FF2B5EF4-FFF2-40B4-BE49-F238E27FC236}">
                      <a16:creationId xmlns:a16="http://schemas.microsoft.com/office/drawing/2014/main" xmlns="" id="{D127BE60-71D4-4A42-B802-F385BBD5F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At</a:t>
                  </a:r>
                </a:p>
              </p:txBody>
            </p:sp>
            <p:sp>
              <p:nvSpPr>
                <p:cNvPr id="87" name="Rectangle 60">
                  <a:extLst>
                    <a:ext uri="{FF2B5EF4-FFF2-40B4-BE49-F238E27FC236}">
                      <a16:creationId xmlns:a16="http://schemas.microsoft.com/office/drawing/2014/main" xmlns="" id="{06811C53-4172-48C2-962D-AF2888BE9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Pt</a:t>
                  </a:r>
                </a:p>
              </p:txBody>
            </p:sp>
            <p:sp>
              <p:nvSpPr>
                <p:cNvPr id="88" name="Rectangle 61">
                  <a:extLst>
                    <a:ext uri="{FF2B5EF4-FFF2-40B4-BE49-F238E27FC236}">
                      <a16:creationId xmlns:a16="http://schemas.microsoft.com/office/drawing/2014/main" xmlns="" id="{6D447A23-A5E5-4146-937D-D9E0AEC47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323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Ra</a:t>
                  </a:r>
                </a:p>
              </p:txBody>
            </p:sp>
            <p:sp>
              <p:nvSpPr>
                <p:cNvPr id="89" name="Rectangle 62">
                  <a:extLst>
                    <a:ext uri="{FF2B5EF4-FFF2-40B4-BE49-F238E27FC236}">
                      <a16:creationId xmlns:a16="http://schemas.microsoft.com/office/drawing/2014/main" xmlns="" id="{5604F9E4-62BF-461D-AD6F-356D72D33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Rf</a:t>
                  </a:r>
                </a:p>
              </p:txBody>
            </p:sp>
            <p:sp>
              <p:nvSpPr>
                <p:cNvPr id="90" name="Rectangle 63">
                  <a:extLst>
                    <a:ext uri="{FF2B5EF4-FFF2-40B4-BE49-F238E27FC236}">
                      <a16:creationId xmlns:a16="http://schemas.microsoft.com/office/drawing/2014/main" xmlns="" id="{1809E832-A758-4AD8-B0E3-5139A1C46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Db</a:t>
                  </a:r>
                </a:p>
              </p:txBody>
            </p:sp>
            <p:sp>
              <p:nvSpPr>
                <p:cNvPr id="91" name="Rectangle 64">
                  <a:extLst>
                    <a:ext uri="{FF2B5EF4-FFF2-40B4-BE49-F238E27FC236}">
                      <a16:creationId xmlns:a16="http://schemas.microsoft.com/office/drawing/2014/main" xmlns="" id="{D946FF65-4D47-4214-A173-9B55159A4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Sg</a:t>
                  </a:r>
                </a:p>
              </p:txBody>
            </p:sp>
            <p:sp>
              <p:nvSpPr>
                <p:cNvPr id="92" name="Rectangle 65">
                  <a:extLst>
                    <a:ext uri="{FF2B5EF4-FFF2-40B4-BE49-F238E27FC236}">
                      <a16:creationId xmlns:a16="http://schemas.microsoft.com/office/drawing/2014/main" xmlns="" id="{FB6BD31A-A08F-4982-ABA6-C8A1F06449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Bh</a:t>
                  </a:r>
                </a:p>
              </p:txBody>
            </p:sp>
            <p:sp>
              <p:nvSpPr>
                <p:cNvPr id="93" name="Rectangle 66">
                  <a:extLst>
                    <a:ext uri="{FF2B5EF4-FFF2-40B4-BE49-F238E27FC236}">
                      <a16:creationId xmlns:a16="http://schemas.microsoft.com/office/drawing/2014/main" xmlns="" id="{8C6FD087-5B0F-453A-BFEA-E75C729D1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Hs</a:t>
                  </a:r>
                </a:p>
              </p:txBody>
            </p:sp>
            <p:sp>
              <p:nvSpPr>
                <p:cNvPr id="94" name="Rectangle 67">
                  <a:extLst>
                    <a:ext uri="{FF2B5EF4-FFF2-40B4-BE49-F238E27FC236}">
                      <a16:creationId xmlns:a16="http://schemas.microsoft.com/office/drawing/2014/main" xmlns="" id="{E09068D9-72B1-493E-BAEE-501FF95EF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Mt</a:t>
                  </a:r>
                </a:p>
              </p:txBody>
            </p:sp>
            <p:sp>
              <p:nvSpPr>
                <p:cNvPr id="95" name="Rectangle 68">
                  <a:extLst>
                    <a:ext uri="{FF2B5EF4-FFF2-40B4-BE49-F238E27FC236}">
                      <a16:creationId xmlns:a16="http://schemas.microsoft.com/office/drawing/2014/main" xmlns="" id="{F324DF59-831F-4640-A191-6B496B9E3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6" name="Rectangle 69">
                  <a:extLst>
                    <a:ext uri="{FF2B5EF4-FFF2-40B4-BE49-F238E27FC236}">
                      <a16:creationId xmlns:a16="http://schemas.microsoft.com/office/drawing/2014/main" xmlns="" id="{118F6D7C-8E21-4C06-8E7E-78F16435F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7" name="Rectangle 70">
                  <a:extLst>
                    <a:ext uri="{FF2B5EF4-FFF2-40B4-BE49-F238E27FC236}">
                      <a16:creationId xmlns:a16="http://schemas.microsoft.com/office/drawing/2014/main" xmlns="" id="{BF03F828-F651-4BD2-8448-82BF1173C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Ac</a:t>
                  </a:r>
                </a:p>
              </p:txBody>
            </p:sp>
            <p:sp>
              <p:nvSpPr>
                <p:cNvPr id="98" name="Rectangle 71">
                  <a:extLst>
                    <a:ext uri="{FF2B5EF4-FFF2-40B4-BE49-F238E27FC236}">
                      <a16:creationId xmlns:a16="http://schemas.microsoft.com/office/drawing/2014/main" xmlns="" id="{4B3B53C4-8866-4224-B327-501CB0AF7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9" name="Rectangle 72">
                  <a:extLst>
                    <a:ext uri="{FF2B5EF4-FFF2-40B4-BE49-F238E27FC236}">
                      <a16:creationId xmlns:a16="http://schemas.microsoft.com/office/drawing/2014/main" xmlns="" id="{55744AF6-CE86-4F7D-A2DA-3D21AC549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Al</a:t>
                  </a:r>
                </a:p>
              </p:txBody>
            </p:sp>
            <p:sp>
              <p:nvSpPr>
                <p:cNvPr id="100" name="Rectangle 73">
                  <a:extLst>
                    <a:ext uri="{FF2B5EF4-FFF2-40B4-BE49-F238E27FC236}">
                      <a16:creationId xmlns:a16="http://schemas.microsoft.com/office/drawing/2014/main" xmlns="" id="{73EF7EFF-B168-422F-B73B-1038534A3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</a:t>
                  </a:r>
                </a:p>
              </p:txBody>
            </p:sp>
            <p:sp>
              <p:nvSpPr>
                <p:cNvPr id="101" name="Rectangle 74">
                  <a:extLst>
                    <a:ext uri="{FF2B5EF4-FFF2-40B4-BE49-F238E27FC236}">
                      <a16:creationId xmlns:a16="http://schemas.microsoft.com/office/drawing/2014/main" xmlns="" id="{244A2E36-BD5A-4372-B787-1787E20241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</a:t>
                  </a:r>
                </a:p>
              </p:txBody>
            </p:sp>
            <p:sp>
              <p:nvSpPr>
                <p:cNvPr id="102" name="Rectangle 75">
                  <a:extLst>
                    <a:ext uri="{FF2B5EF4-FFF2-40B4-BE49-F238E27FC236}">
                      <a16:creationId xmlns:a16="http://schemas.microsoft.com/office/drawing/2014/main" xmlns="" id="{46C5563E-47A2-4179-91BB-4DFA097D1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</a:t>
                  </a:r>
                </a:p>
              </p:txBody>
            </p:sp>
            <p:sp>
              <p:nvSpPr>
                <p:cNvPr id="103" name="Rectangle 76">
                  <a:extLst>
                    <a:ext uri="{FF2B5EF4-FFF2-40B4-BE49-F238E27FC236}">
                      <a16:creationId xmlns:a16="http://schemas.microsoft.com/office/drawing/2014/main" xmlns="" id="{9814489D-1BF7-4690-BA8B-6F2161EE7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</a:t>
                  </a:r>
                </a:p>
              </p:txBody>
            </p:sp>
            <p:sp>
              <p:nvSpPr>
                <p:cNvPr id="104" name="Rectangle 77">
                  <a:extLst>
                    <a:ext uri="{FF2B5EF4-FFF2-40B4-BE49-F238E27FC236}">
                      <a16:creationId xmlns:a16="http://schemas.microsoft.com/office/drawing/2014/main" xmlns="" id="{ED37FE48-6B66-48CB-925B-742D3005C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Cl</a:t>
                  </a:r>
                </a:p>
              </p:txBody>
            </p:sp>
            <p:sp>
              <p:nvSpPr>
                <p:cNvPr id="105" name="Rectangle 78">
                  <a:extLst>
                    <a:ext uri="{FF2B5EF4-FFF2-40B4-BE49-F238E27FC236}">
                      <a16:creationId xmlns:a16="http://schemas.microsoft.com/office/drawing/2014/main" xmlns="" id="{2C0F057C-31B7-49CE-B0C2-DAF47C638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F</a:t>
                  </a:r>
                </a:p>
              </p:txBody>
            </p:sp>
            <p:sp>
              <p:nvSpPr>
                <p:cNvPr id="106" name="Rectangle 79">
                  <a:extLst>
                    <a:ext uri="{FF2B5EF4-FFF2-40B4-BE49-F238E27FC236}">
                      <a16:creationId xmlns:a16="http://schemas.microsoft.com/office/drawing/2014/main" xmlns="" id="{06308D92-14E3-422A-900B-67B80732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Ne</a:t>
                  </a:r>
                </a:p>
              </p:txBody>
            </p:sp>
            <p:sp>
              <p:nvSpPr>
                <p:cNvPr id="107" name="Rectangle 80">
                  <a:extLst>
                    <a:ext uri="{FF2B5EF4-FFF2-40B4-BE49-F238E27FC236}">
                      <a16:creationId xmlns:a16="http://schemas.microsoft.com/office/drawing/2014/main" xmlns="" id="{B4D501CC-1DB8-469D-ADAA-F432CDEE8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Ar</a:t>
                  </a:r>
                </a:p>
              </p:txBody>
            </p:sp>
            <p:sp>
              <p:nvSpPr>
                <p:cNvPr id="108" name="Rectangle 81">
                  <a:extLst>
                    <a:ext uri="{FF2B5EF4-FFF2-40B4-BE49-F238E27FC236}">
                      <a16:creationId xmlns:a16="http://schemas.microsoft.com/office/drawing/2014/main" xmlns="" id="{138F863C-44FE-4D45-967F-656F23C4F2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Rn</a:t>
                  </a:r>
                </a:p>
              </p:txBody>
            </p:sp>
            <p:sp>
              <p:nvSpPr>
                <p:cNvPr id="109" name="Rectangle 82">
                  <a:extLst>
                    <a:ext uri="{FF2B5EF4-FFF2-40B4-BE49-F238E27FC236}">
                      <a16:creationId xmlns:a16="http://schemas.microsoft.com/office/drawing/2014/main" xmlns="" id="{7177A118-89F3-4C9D-8AAD-D5733C72A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</a:t>
                  </a:r>
                </a:p>
              </p:txBody>
            </p:sp>
            <p:sp>
              <p:nvSpPr>
                <p:cNvPr id="110" name="Rectangle 83">
                  <a:extLst>
                    <a:ext uri="{FF2B5EF4-FFF2-40B4-BE49-F238E27FC236}">
                      <a16:creationId xmlns:a16="http://schemas.microsoft.com/office/drawing/2014/main" xmlns="" id="{987B6E28-807C-42B3-85CD-009FE1090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Si</a:t>
                  </a:r>
                </a:p>
              </p:txBody>
            </p:sp>
            <p:sp>
              <p:nvSpPr>
                <p:cNvPr id="111" name="Rectangle 84">
                  <a:extLst>
                    <a:ext uri="{FF2B5EF4-FFF2-40B4-BE49-F238E27FC236}">
                      <a16:creationId xmlns:a16="http://schemas.microsoft.com/office/drawing/2014/main" xmlns="" id="{92624874-D6B2-42AB-812A-572F6C1CB8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Xe</a:t>
                  </a:r>
                </a:p>
              </p:txBody>
            </p:sp>
            <p:sp>
              <p:nvSpPr>
                <p:cNvPr id="112" name="Rectangle 85">
                  <a:extLst>
                    <a:ext uri="{FF2B5EF4-FFF2-40B4-BE49-F238E27FC236}">
                      <a16:creationId xmlns:a16="http://schemas.microsoft.com/office/drawing/2014/main" xmlns="" id="{919106FF-E6F5-493C-99B7-CFB73640F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He</a:t>
                  </a:r>
                </a:p>
              </p:txBody>
            </p:sp>
            <p:sp>
              <p:nvSpPr>
                <p:cNvPr id="113" name="Rectangle 86">
                  <a:extLst>
                    <a:ext uri="{FF2B5EF4-FFF2-40B4-BE49-F238E27FC236}">
                      <a16:creationId xmlns:a16="http://schemas.microsoft.com/office/drawing/2014/main" xmlns="" id="{A0DA5EE7-37D0-4D74-A5B8-9A17E68D4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</a:t>
                  </a:r>
                </a:p>
              </p:txBody>
            </p:sp>
            <p:sp>
              <p:nvSpPr>
                <p:cNvPr id="114" name="Rectangle 87">
                  <a:extLst>
                    <a:ext uri="{FF2B5EF4-FFF2-40B4-BE49-F238E27FC236}">
                      <a16:creationId xmlns:a16="http://schemas.microsoft.com/office/drawing/2014/main" xmlns="" id="{BAECD177-F2CF-4CAC-A930-AC03C7E2E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</a:t>
                  </a:r>
                </a:p>
              </p:txBody>
            </p:sp>
            <p:sp>
              <p:nvSpPr>
                <p:cNvPr id="115" name="Rectangle 88">
                  <a:extLst>
                    <a:ext uri="{FF2B5EF4-FFF2-40B4-BE49-F238E27FC236}">
                      <a16:creationId xmlns:a16="http://schemas.microsoft.com/office/drawing/2014/main" xmlns="" id="{3EBB1639-4A75-445F-9C44-2C0773DC2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As</a:t>
                  </a:r>
                </a:p>
              </p:txBody>
            </p:sp>
            <p:sp>
              <p:nvSpPr>
                <p:cNvPr id="116" name="Line 89">
                  <a:extLst>
                    <a:ext uri="{FF2B5EF4-FFF2-40B4-BE49-F238E27FC236}">
                      <a16:creationId xmlns:a16="http://schemas.microsoft.com/office/drawing/2014/main" xmlns="" id="{DCB68C13-98A0-4CE9-B641-F47D2EB11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179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7" name="Line 90">
                  <a:extLst>
                    <a:ext uri="{FF2B5EF4-FFF2-40B4-BE49-F238E27FC236}">
                      <a16:creationId xmlns:a16="http://schemas.microsoft.com/office/drawing/2014/main" xmlns="" id="{F51110F8-4396-4D24-9018-1786AC0A6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2084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8" name="Line 91">
                  <a:extLst>
                    <a:ext uri="{FF2B5EF4-FFF2-40B4-BE49-F238E27FC236}">
                      <a16:creationId xmlns:a16="http://schemas.microsoft.com/office/drawing/2014/main" xmlns="" id="{587E6A9C-406A-40ED-8345-01D9BB16E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084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9" name="Line 92">
                  <a:extLst>
                    <a:ext uri="{FF2B5EF4-FFF2-40B4-BE49-F238E27FC236}">
                      <a16:creationId xmlns:a16="http://schemas.microsoft.com/office/drawing/2014/main" xmlns="" id="{99BA0013-4395-43D9-8420-684D984D6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372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0" name="Line 93">
                  <a:extLst>
                    <a:ext uri="{FF2B5EF4-FFF2-40B4-BE49-F238E27FC236}">
                      <a16:creationId xmlns:a16="http://schemas.microsoft.com/office/drawing/2014/main" xmlns="" id="{95EE77DF-D9A1-4F01-8196-8EFB1945D1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66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1" name="Line 94">
                  <a:extLst>
                    <a:ext uri="{FF2B5EF4-FFF2-40B4-BE49-F238E27FC236}">
                      <a16:creationId xmlns:a16="http://schemas.microsoft.com/office/drawing/2014/main" xmlns="" id="{28472A70-B08D-4C1C-A728-299486982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87" y="2948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2" name="Line 95">
                  <a:extLst>
                    <a:ext uri="{FF2B5EF4-FFF2-40B4-BE49-F238E27FC236}">
                      <a16:creationId xmlns:a16="http://schemas.microsoft.com/office/drawing/2014/main" xmlns="" id="{CC13717C-664D-40DC-B584-FBCEBEFC2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3" name="Line 96">
                  <a:extLst>
                    <a:ext uri="{FF2B5EF4-FFF2-40B4-BE49-F238E27FC236}">
                      <a16:creationId xmlns:a16="http://schemas.microsoft.com/office/drawing/2014/main" xmlns="" id="{0E3ACE0E-2AD7-44D2-AA8D-21B210C3A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660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4" name="Line 97">
                  <a:extLst>
                    <a:ext uri="{FF2B5EF4-FFF2-40B4-BE49-F238E27FC236}">
                      <a16:creationId xmlns:a16="http://schemas.microsoft.com/office/drawing/2014/main" xmlns="" id="{AA042977-F698-497E-8CB2-3A5BA0B9E4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948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5" name="Line 98">
                  <a:extLst>
                    <a:ext uri="{FF2B5EF4-FFF2-40B4-BE49-F238E27FC236}">
                      <a16:creationId xmlns:a16="http://schemas.microsoft.com/office/drawing/2014/main" xmlns="" id="{5B88AC13-11B5-440E-AFB9-B89179571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75" y="1508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09950B1C-4D3C-4FA9-B770-A90CB7CF91C3}"/>
                  </a:ext>
                </a:extLst>
              </p:cNvPr>
              <p:cNvSpPr txBox="1"/>
              <p:nvPr/>
            </p:nvSpPr>
            <p:spPr>
              <a:xfrm>
                <a:off x="446601" y="2411009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025B2DF9-605F-403D-818A-FD11B76DCB4D}"/>
                  </a:ext>
                </a:extLst>
              </p:cNvPr>
              <p:cNvSpPr txBox="1"/>
              <p:nvPr/>
            </p:nvSpPr>
            <p:spPr>
              <a:xfrm>
                <a:off x="882960" y="2411007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DA6C23E-E98C-49F4-9B61-3559FA95EFC6}"/>
                  </a:ext>
                </a:extLst>
              </p:cNvPr>
              <p:cNvSpPr txBox="1"/>
              <p:nvPr/>
            </p:nvSpPr>
            <p:spPr>
              <a:xfrm>
                <a:off x="5912161" y="2411010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0AE4ACA-F58D-4E7E-A1D6-BA4B74335405}"/>
                  </a:ext>
                </a:extLst>
              </p:cNvPr>
              <p:cNvSpPr txBox="1"/>
              <p:nvPr/>
            </p:nvSpPr>
            <p:spPr>
              <a:xfrm>
                <a:off x="63693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743BC12E-E6AD-42A9-8FAF-EF3F2A69D7C3}"/>
                  </a:ext>
                </a:extLst>
              </p:cNvPr>
              <p:cNvSpPr txBox="1"/>
              <p:nvPr/>
            </p:nvSpPr>
            <p:spPr>
              <a:xfrm>
                <a:off x="68265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A285C5C7-DF16-4EF9-B46E-1FA53D8066B1}"/>
                  </a:ext>
                </a:extLst>
              </p:cNvPr>
              <p:cNvSpPr txBox="1"/>
              <p:nvPr/>
            </p:nvSpPr>
            <p:spPr>
              <a:xfrm>
                <a:off x="7283760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D00120FA-DA3A-4306-B18E-25D56A7AED8E}"/>
                  </a:ext>
                </a:extLst>
              </p:cNvPr>
              <p:cNvSpPr txBox="1"/>
              <p:nvPr/>
            </p:nvSpPr>
            <p:spPr>
              <a:xfrm>
                <a:off x="7756914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47644956-703B-4C57-94F6-04CB4C5B3368}"/>
                  </a:ext>
                </a:extLst>
              </p:cNvPr>
              <p:cNvSpPr txBox="1"/>
              <p:nvPr/>
            </p:nvSpPr>
            <p:spPr>
              <a:xfrm>
                <a:off x="8198161" y="2411012"/>
                <a:ext cx="456898" cy="535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0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C0C1413-A445-4DD0-8AA6-5C5C54486C51}"/>
                </a:ext>
              </a:extLst>
            </p:cNvPr>
            <p:cNvCxnSpPr>
              <a:endCxn id="118" idx="0"/>
            </p:cNvCxnSpPr>
            <p:nvPr/>
          </p:nvCxnSpPr>
          <p:spPr>
            <a:xfrm>
              <a:off x="6403975" y="32780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1EA314D9-B75E-45F9-AA4A-4176FA8C2AD3}"/>
                </a:ext>
              </a:extLst>
            </p:cNvPr>
            <p:cNvCxnSpPr/>
            <p:nvPr/>
          </p:nvCxnSpPr>
          <p:spPr>
            <a:xfrm>
              <a:off x="6867460" y="37554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8A356E07-3196-4F67-9963-0314538B3437}"/>
                </a:ext>
              </a:extLst>
            </p:cNvPr>
            <p:cNvCxnSpPr/>
            <p:nvPr/>
          </p:nvCxnSpPr>
          <p:spPr>
            <a:xfrm>
              <a:off x="7318375" y="41924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BB5B239-C19C-4496-BBA1-4D55253ECE94}"/>
                </a:ext>
              </a:extLst>
            </p:cNvPr>
            <p:cNvCxnSpPr/>
            <p:nvPr/>
          </p:nvCxnSpPr>
          <p:spPr>
            <a:xfrm>
              <a:off x="7775575" y="46698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69945EA7-2D90-45A8-A8F0-B2B7BE529D39}"/>
                </a:ext>
              </a:extLst>
            </p:cNvPr>
            <p:cNvCxnSpPr/>
            <p:nvPr/>
          </p:nvCxnSpPr>
          <p:spPr>
            <a:xfrm>
              <a:off x="8220399" y="51270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1110315-1B9B-4AA6-90CD-785DA06821E4}"/>
                </a:ext>
              </a:extLst>
            </p:cNvPr>
            <p:cNvCxnSpPr/>
            <p:nvPr/>
          </p:nvCxnSpPr>
          <p:spPr>
            <a:xfrm flipH="1">
              <a:off x="6403976" y="375543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0B4CFA2-E463-43D5-A05C-CF3488918A87}"/>
                </a:ext>
              </a:extLst>
            </p:cNvPr>
            <p:cNvCxnSpPr/>
            <p:nvPr/>
          </p:nvCxnSpPr>
          <p:spPr>
            <a:xfrm flipH="1">
              <a:off x="6867460" y="41924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D4FFC56B-1683-4C62-A13D-FA9EA2ED1F84}"/>
                </a:ext>
              </a:extLst>
            </p:cNvPr>
            <p:cNvCxnSpPr/>
            <p:nvPr/>
          </p:nvCxnSpPr>
          <p:spPr>
            <a:xfrm flipH="1">
              <a:off x="7312091" y="46496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BB8616A-758D-46C2-8914-0C115CF63F69}"/>
                </a:ext>
              </a:extLst>
            </p:cNvPr>
            <p:cNvCxnSpPr/>
            <p:nvPr/>
          </p:nvCxnSpPr>
          <p:spPr>
            <a:xfrm flipH="1">
              <a:off x="7756915" y="51068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/>
          <p:cNvCxnSpPr>
            <a:stCxn id="4" idx="0"/>
            <a:endCxn id="7" idx="2"/>
          </p:cNvCxnSpPr>
          <p:nvPr/>
        </p:nvCxnSpPr>
        <p:spPr>
          <a:xfrm flipH="1" flipV="1">
            <a:off x="6126729" y="1988620"/>
            <a:ext cx="44528" cy="185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62850"/>
              </p:ext>
            </p:extLst>
          </p:nvPr>
        </p:nvGraphicFramePr>
        <p:xfrm>
          <a:off x="6043754" y="111850"/>
          <a:ext cx="6032239" cy="97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84"/>
                <a:gridCol w="1987992"/>
                <a:gridCol w="2831763"/>
              </a:tblGrid>
              <a:tr h="97099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Elements with similar properties are in columns called groups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Elements in the same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group have the same number of outer shell electrons and elements in the same period (row) have the same number of electron shells.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0" name="Straight Arrow Connector 129"/>
          <p:cNvCxnSpPr/>
          <p:nvPr/>
        </p:nvCxnSpPr>
        <p:spPr>
          <a:xfrm flipH="1" flipV="1">
            <a:off x="4936507" y="2151449"/>
            <a:ext cx="90206" cy="56033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732529" y="2691860"/>
            <a:ext cx="231122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Metals to the left of this line, non metals to the right</a:t>
            </a:r>
            <a:endParaRPr lang="en-GB" sz="1200" b="1" dirty="0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5433217" y="292449"/>
            <a:ext cx="68779" cy="36342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364522" y="320824"/>
            <a:ext cx="863627" cy="32090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606294" y="433864"/>
            <a:ext cx="432157" cy="46814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887757" y="96530"/>
            <a:ext cx="1063803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214707" y="104817"/>
            <a:ext cx="108553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918159" y="197852"/>
            <a:ext cx="767524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51" name="Left Brace 150"/>
          <p:cNvSpPr/>
          <p:nvPr/>
        </p:nvSpPr>
        <p:spPr>
          <a:xfrm rot="5400000">
            <a:off x="1953126" y="-135227"/>
            <a:ext cx="537163" cy="2824123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/>
          <p:cNvSpPr txBox="1"/>
          <p:nvPr/>
        </p:nvSpPr>
        <p:spPr>
          <a:xfrm>
            <a:off x="1149596" y="697036"/>
            <a:ext cx="217106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graphicFrame>
        <p:nvGraphicFramePr>
          <p:cNvPr id="153" name="Table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449165"/>
              </p:ext>
            </p:extLst>
          </p:nvPr>
        </p:nvGraphicFramePr>
        <p:xfrm>
          <a:off x="7208845" y="1142074"/>
          <a:ext cx="5452842" cy="2285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19"/>
                <a:gridCol w="1982045"/>
                <a:gridCol w="2570678"/>
              </a:tblGrid>
              <a:tr h="127966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Elements arranged in order of atomic weight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Early periodic tables were incomplete,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some elements were placed in inappropriate groups if the strict order atomic weights was followed.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Left gaps for elements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that hadn’t been discovered yet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with properties predicted by Mendeleev were discovered and filled in the gaps. Knowledge of isotopes explained why order based on atomic weights was not always correct.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5" name="Straight Arrow Connector 154"/>
          <p:cNvCxnSpPr>
            <a:stCxn id="6" idx="3"/>
            <a:endCxn id="153" idx="1"/>
          </p:cNvCxnSpPr>
          <p:nvPr/>
        </p:nvCxnSpPr>
        <p:spPr>
          <a:xfrm flipV="1">
            <a:off x="7052528" y="2284828"/>
            <a:ext cx="156317" cy="437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9" name="Table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2430"/>
              </p:ext>
            </p:extLst>
          </p:nvPr>
        </p:nvGraphicFramePr>
        <p:xfrm>
          <a:off x="91229" y="2948212"/>
          <a:ext cx="4047525" cy="1468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63"/>
                <a:gridCol w="1185388"/>
                <a:gridCol w="2094974"/>
              </a:tblGrid>
              <a:tr h="79227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the left of the Periodic table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Form positive ions. Conductors,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high melting and boiling points, ductile, malleable.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506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the right of the Periodic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table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Form negative ions. Insulators, low melting and boiling points.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1" name="Straight Arrow Connector 160"/>
          <p:cNvCxnSpPr>
            <a:stCxn id="5" idx="1"/>
            <a:endCxn id="159" idx="3"/>
          </p:cNvCxnSpPr>
          <p:nvPr/>
        </p:nvCxnSpPr>
        <p:spPr>
          <a:xfrm flipH="1">
            <a:off x="4138754" y="3501353"/>
            <a:ext cx="552586" cy="1808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98727"/>
              </p:ext>
            </p:extLst>
          </p:nvPr>
        </p:nvGraphicFramePr>
        <p:xfrm>
          <a:off x="5352664" y="6011245"/>
          <a:ext cx="2104821" cy="3263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616"/>
                <a:gridCol w="907704"/>
                <a:gridCol w="880501"/>
              </a:tblGrid>
              <a:tr h="161881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Unreactive, do not form molecules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due to having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full outer shells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of electrons.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45025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Boiling points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increase down the group 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number.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56743"/>
              </p:ext>
            </p:extLst>
          </p:nvPr>
        </p:nvGraphicFramePr>
        <p:xfrm>
          <a:off x="7994800" y="3486815"/>
          <a:ext cx="468544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167"/>
                <a:gridCol w="1792705"/>
                <a:gridCol w="2502569"/>
              </a:tblGrid>
              <a:tr h="64008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Very reactive with oxygen, water and chlorine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have one electron in their outer shell. Form +1 ions.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Reactivity increases down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group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Negative outer electron is further away from the positive nucleus so is more easily lost.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03142"/>
              </p:ext>
            </p:extLst>
          </p:nvPr>
        </p:nvGraphicFramePr>
        <p:xfrm>
          <a:off x="7866911" y="4940634"/>
          <a:ext cx="4837116" cy="2007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967"/>
                <a:gridCol w="1129815"/>
                <a:gridCol w="1472167"/>
                <a:gridCol w="1472167"/>
              </a:tblGrid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</a:t>
                      </a: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metal oxide</a:t>
                      </a: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oxygen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oxide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e.g. 4Na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</a:rPr>
                        <a:t> + O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O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 metal hydroxide and hydrogen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Metal + water 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hydroxide + hydrogen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e.g. 2Na + 2H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2NaOH + H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 metal chloride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Metal + chlorine 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chloride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2Na +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2NaCl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028598"/>
              </p:ext>
            </p:extLst>
          </p:nvPr>
        </p:nvGraphicFramePr>
        <p:xfrm>
          <a:off x="43936" y="4563985"/>
          <a:ext cx="5184986" cy="1673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857"/>
                <a:gridCol w="2559240"/>
                <a:gridCol w="2305889"/>
              </a:tblGrid>
              <a:tr h="537575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Consist of molecules made of a pair of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Have seven electrons in their outer shell. Form -1 ions.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217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Melting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and b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oiling points increase down the group 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(gas 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liquid  solid)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mass number.</a:t>
                      </a:r>
                    </a:p>
                  </a:txBody>
                  <a:tcPr anchor="ctr"/>
                </a:tc>
              </a:tr>
              <a:tr h="495701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Reactivity decreases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down the group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proton number means an electron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more easily gained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83087"/>
              </p:ext>
            </p:extLst>
          </p:nvPr>
        </p:nvGraphicFramePr>
        <p:xfrm>
          <a:off x="43936" y="6237341"/>
          <a:ext cx="5184986" cy="3039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781"/>
                <a:gridCol w="1343957"/>
                <a:gridCol w="1768481"/>
                <a:gridCol w="1494767"/>
              </a:tblGrid>
              <a:tr h="1129771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</a:t>
                      </a: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metal halide</a:t>
                      </a: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halogen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halide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e.g. Sodium + chlorine  sodium chloride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</a:t>
                      </a:r>
                      <a:r>
                        <a:rPr lang="en-GB" sz="1200" b="0" i="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metal atom loses outer shell electrons and halogen gains an outer shell electron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073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Forms a hydrogen halide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Hydrogen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halogen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hydrogen halide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e.g. Hydrogen + bromine  hydrogen bromide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+ H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2HCl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8723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more reactive halogen will displace the less reactive halogen from the salt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Chlorine + potassium bromide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potassium chloride + bromine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+2KBr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2KCl + Br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8" name="Straight Arrow Connector 157"/>
          <p:cNvCxnSpPr>
            <a:stCxn id="4" idx="0"/>
            <a:endCxn id="6" idx="2"/>
          </p:cNvCxnSpPr>
          <p:nvPr/>
        </p:nvCxnSpPr>
        <p:spPr>
          <a:xfrm flipV="1">
            <a:off x="6171257" y="3306831"/>
            <a:ext cx="465773" cy="540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7" idx="0"/>
          </p:cNvCxnSpPr>
          <p:nvPr/>
        </p:nvCxnSpPr>
        <p:spPr>
          <a:xfrm flipV="1">
            <a:off x="6126729" y="1082842"/>
            <a:ext cx="278346" cy="382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4" idx="0"/>
            <a:endCxn id="5" idx="3"/>
          </p:cNvCxnSpPr>
          <p:nvPr/>
        </p:nvCxnSpPr>
        <p:spPr>
          <a:xfrm flipH="1" flipV="1">
            <a:off x="5714390" y="3501353"/>
            <a:ext cx="456867" cy="3459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" idx="2"/>
            <a:endCxn id="8" idx="0"/>
          </p:cNvCxnSpPr>
          <p:nvPr/>
        </p:nvCxnSpPr>
        <p:spPr>
          <a:xfrm flipH="1">
            <a:off x="5768011" y="5047658"/>
            <a:ext cx="403246" cy="1601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8" idx="2"/>
          </p:cNvCxnSpPr>
          <p:nvPr/>
        </p:nvCxnSpPr>
        <p:spPr>
          <a:xfrm>
            <a:off x="5768011" y="5515582"/>
            <a:ext cx="0" cy="4956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" idx="3"/>
            <a:endCxn id="9" idx="0"/>
          </p:cNvCxnSpPr>
          <p:nvPr/>
        </p:nvCxnSpPr>
        <p:spPr>
          <a:xfrm flipV="1">
            <a:off x="7071786" y="4043907"/>
            <a:ext cx="119324" cy="403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9" idx="2"/>
            <a:endCxn id="141" idx="1"/>
          </p:cNvCxnSpPr>
          <p:nvPr/>
        </p:nvCxnSpPr>
        <p:spPr>
          <a:xfrm>
            <a:off x="7498887" y="4043907"/>
            <a:ext cx="495913" cy="82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41" idx="2"/>
            <a:endCxn id="145" idx="0"/>
          </p:cNvCxnSpPr>
          <p:nvPr/>
        </p:nvCxnSpPr>
        <p:spPr>
          <a:xfrm flipH="1">
            <a:off x="10285469" y="4766975"/>
            <a:ext cx="52051" cy="173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>
            <a:stCxn id="4" idx="1"/>
            <a:endCxn id="10" idx="2"/>
          </p:cNvCxnSpPr>
          <p:nvPr/>
        </p:nvCxnSpPr>
        <p:spPr>
          <a:xfrm flipH="1" flipV="1">
            <a:off x="4825136" y="4166631"/>
            <a:ext cx="445591" cy="280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H="1">
            <a:off x="4301922" y="4512602"/>
            <a:ext cx="251870" cy="7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4" idx="2"/>
            <a:endCxn id="11" idx="0"/>
          </p:cNvCxnSpPr>
          <p:nvPr/>
        </p:nvCxnSpPr>
        <p:spPr>
          <a:xfrm>
            <a:off x="6171257" y="5047658"/>
            <a:ext cx="890914" cy="213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5" name="Table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14621"/>
              </p:ext>
            </p:extLst>
          </p:nvPr>
        </p:nvGraphicFramePr>
        <p:xfrm>
          <a:off x="7498887" y="7037599"/>
          <a:ext cx="5205140" cy="2242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358"/>
                <a:gridCol w="2044135"/>
                <a:gridCol w="2267647"/>
              </a:tblGrid>
              <a:tr h="105377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Less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reactive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Harder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Denser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Higher melting points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Cu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blue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Ni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pale green, used in the manufacture of margarine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 green, used in the Haber process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reddish-brown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Mn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 pale pink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0320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Many have different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ion possibilities with different charges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Used as catalysts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Form coloured compounds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12" name="Straight Arrow Connector 311"/>
          <p:cNvCxnSpPr/>
          <p:nvPr/>
        </p:nvCxnSpPr>
        <p:spPr>
          <a:xfrm>
            <a:off x="7498887" y="5784734"/>
            <a:ext cx="222828" cy="1252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87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0727" y="3847329"/>
            <a:ext cx="1801059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Atomic structure and periodic table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340" y="3239743"/>
            <a:ext cx="102305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Metals and non metals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1531" y="2137280"/>
            <a:ext cx="830997" cy="116955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Development 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of 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7241" y="1465400"/>
            <a:ext cx="1118976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765" y="5207806"/>
            <a:ext cx="806492" cy="3077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0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898047" y="3890018"/>
            <a:ext cx="89390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1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217553" y="3905021"/>
            <a:ext cx="691945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 7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9867" y="5261514"/>
            <a:ext cx="1524608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Transition metals (Chemistry only)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EFBEF0B-94BE-4C24-993E-74D4FF64DD7E}"/>
              </a:ext>
            </a:extLst>
          </p:cNvPr>
          <p:cNvGrpSpPr/>
          <p:nvPr/>
        </p:nvGrpSpPr>
        <p:grpSpPr>
          <a:xfrm>
            <a:off x="188896" y="423886"/>
            <a:ext cx="5314846" cy="2325326"/>
            <a:chOff x="446601" y="2411007"/>
            <a:chExt cx="8243374" cy="36102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3B122F6E-7E62-4165-B8B7-63C1A2EF3D7A}"/>
                </a:ext>
              </a:extLst>
            </p:cNvPr>
            <p:cNvGrpSpPr/>
            <p:nvPr/>
          </p:nvGrpSpPr>
          <p:grpSpPr>
            <a:xfrm>
              <a:off x="446601" y="2411007"/>
              <a:ext cx="8243374" cy="3610282"/>
              <a:chOff x="446601" y="2411007"/>
              <a:chExt cx="8243374" cy="3610282"/>
            </a:xfrm>
          </p:grpSpPr>
          <p:grpSp>
            <p:nvGrpSpPr>
              <p:cNvPr id="23" name="Group 4">
                <a:extLst>
                  <a:ext uri="{FF2B5EF4-FFF2-40B4-BE49-F238E27FC236}">
                    <a16:creationId xmlns:a16="http://schemas.microsoft.com/office/drawing/2014/main" xmlns="" id="{606663DA-0D4F-4F4E-9561-2F7DA6490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375" y="2820889"/>
                <a:ext cx="8229600" cy="3200400"/>
                <a:chOff x="279" y="1508"/>
                <a:chExt cx="5184" cy="2016"/>
              </a:xfrm>
            </p:grpSpPr>
            <p:sp>
              <p:nvSpPr>
                <p:cNvPr id="32" name="Rectangle 5">
                  <a:extLst>
                    <a:ext uri="{FF2B5EF4-FFF2-40B4-BE49-F238E27FC236}">
                      <a16:creationId xmlns:a16="http://schemas.microsoft.com/office/drawing/2014/main" xmlns="" id="{71194EAD-1AD0-47E7-B1CA-9EA5E45C6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</a:t>
                  </a:r>
                </a:p>
              </p:txBody>
            </p:sp>
            <p:sp>
              <p:nvSpPr>
                <p:cNvPr id="33" name="Rectangle 6">
                  <a:extLst>
                    <a:ext uri="{FF2B5EF4-FFF2-40B4-BE49-F238E27FC236}">
                      <a16:creationId xmlns:a16="http://schemas.microsoft.com/office/drawing/2014/main" xmlns="" id="{604C5882-AB38-4700-BA19-705E515000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Li</a:t>
                  </a:r>
                </a:p>
              </p:txBody>
            </p:sp>
            <p:sp>
              <p:nvSpPr>
                <p:cNvPr id="34" name="Rectangle 7">
                  <a:extLst>
                    <a:ext uri="{FF2B5EF4-FFF2-40B4-BE49-F238E27FC236}">
                      <a16:creationId xmlns:a16="http://schemas.microsoft.com/office/drawing/2014/main" xmlns="" id="{DF80B2E6-0A19-450C-8B41-39941E940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Na</a:t>
                  </a:r>
                </a:p>
              </p:txBody>
            </p:sp>
            <p:sp>
              <p:nvSpPr>
                <p:cNvPr id="35" name="Rectangle 8">
                  <a:extLst>
                    <a:ext uri="{FF2B5EF4-FFF2-40B4-BE49-F238E27FC236}">
                      <a16:creationId xmlns:a16="http://schemas.microsoft.com/office/drawing/2014/main" xmlns="" id="{4F6B2571-10E3-4E6E-8D56-27521FBBD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K</a:t>
                  </a:r>
                </a:p>
              </p:txBody>
            </p:sp>
            <p:sp>
              <p:nvSpPr>
                <p:cNvPr id="36" name="Rectangle 9">
                  <a:extLst>
                    <a:ext uri="{FF2B5EF4-FFF2-40B4-BE49-F238E27FC236}">
                      <a16:creationId xmlns:a16="http://schemas.microsoft.com/office/drawing/2014/main" xmlns="" id="{9D3E18D5-8DF9-454F-8EE1-420D4254F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Rb</a:t>
                  </a:r>
                </a:p>
              </p:txBody>
            </p:sp>
            <p:sp>
              <p:nvSpPr>
                <p:cNvPr id="37" name="Rectangle 10">
                  <a:extLst>
                    <a:ext uri="{FF2B5EF4-FFF2-40B4-BE49-F238E27FC236}">
                      <a16:creationId xmlns:a16="http://schemas.microsoft.com/office/drawing/2014/main" xmlns="" id="{70B3F859-F6F7-4475-AB86-38615A27B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Cs</a:t>
                  </a:r>
                </a:p>
              </p:txBody>
            </p:sp>
            <p:sp>
              <p:nvSpPr>
                <p:cNvPr id="38" name="Rectangle 11">
                  <a:extLst>
                    <a:ext uri="{FF2B5EF4-FFF2-40B4-BE49-F238E27FC236}">
                      <a16:creationId xmlns:a16="http://schemas.microsoft.com/office/drawing/2014/main" xmlns="" id="{9938F7EF-49B1-461E-8588-5DE60BF92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Fr</a:t>
                  </a:r>
                </a:p>
              </p:txBody>
            </p:sp>
            <p:sp>
              <p:nvSpPr>
                <p:cNvPr id="39" name="Rectangle 12">
                  <a:extLst>
                    <a:ext uri="{FF2B5EF4-FFF2-40B4-BE49-F238E27FC236}">
                      <a16:creationId xmlns:a16="http://schemas.microsoft.com/office/drawing/2014/main" xmlns="" id="{E42F46C7-60E4-4EF8-86FF-C28AC206E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9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Be</a:t>
                  </a:r>
                </a:p>
              </p:txBody>
            </p:sp>
            <p:sp>
              <p:nvSpPr>
                <p:cNvPr id="40" name="Rectangle 13">
                  <a:extLst>
                    <a:ext uri="{FF2B5EF4-FFF2-40B4-BE49-F238E27FC236}">
                      <a16:creationId xmlns:a16="http://schemas.microsoft.com/office/drawing/2014/main" xmlns="" id="{20D71D8A-84B9-4F0E-B9C4-A662E75FD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Sc</a:t>
                  </a:r>
                  <a:endParaRPr lang="en-GB" sz="1400" dirty="0"/>
                </a:p>
              </p:txBody>
            </p:sp>
            <p:sp>
              <p:nvSpPr>
                <p:cNvPr id="41" name="Rectangle 14">
                  <a:extLst>
                    <a:ext uri="{FF2B5EF4-FFF2-40B4-BE49-F238E27FC236}">
                      <a16:creationId xmlns:a16="http://schemas.microsoft.com/office/drawing/2014/main" xmlns="" id="{26D62231-D1C3-43ED-92CF-0C8D326CE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Ti</a:t>
                  </a:r>
                </a:p>
              </p:txBody>
            </p:sp>
            <p:sp>
              <p:nvSpPr>
                <p:cNvPr id="42" name="Rectangle 15">
                  <a:extLst>
                    <a:ext uri="{FF2B5EF4-FFF2-40B4-BE49-F238E27FC236}">
                      <a16:creationId xmlns:a16="http://schemas.microsoft.com/office/drawing/2014/main" xmlns="" id="{968F58A5-3BA3-4BFB-B323-36A48C2A6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084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Mg</a:t>
                  </a:r>
                </a:p>
              </p:txBody>
            </p:sp>
            <p:sp>
              <p:nvSpPr>
                <p:cNvPr id="43" name="Rectangle 16">
                  <a:extLst>
                    <a:ext uri="{FF2B5EF4-FFF2-40B4-BE49-F238E27FC236}">
                      <a16:creationId xmlns:a16="http://schemas.microsoft.com/office/drawing/2014/main" xmlns="" id="{77FE0D4B-8EC4-4862-8D76-FDD1C872E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V</a:t>
                  </a:r>
                </a:p>
              </p:txBody>
            </p:sp>
            <p:sp>
              <p:nvSpPr>
                <p:cNvPr id="44" name="Rectangle 17">
                  <a:extLst>
                    <a:ext uri="{FF2B5EF4-FFF2-40B4-BE49-F238E27FC236}">
                      <a16:creationId xmlns:a16="http://schemas.microsoft.com/office/drawing/2014/main" xmlns="" id="{2562E846-660F-4185-88FE-5DA877233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Cr</a:t>
                  </a:r>
                </a:p>
              </p:txBody>
            </p:sp>
            <p:sp>
              <p:nvSpPr>
                <p:cNvPr id="45" name="Rectangle 18">
                  <a:extLst>
                    <a:ext uri="{FF2B5EF4-FFF2-40B4-BE49-F238E27FC236}">
                      <a16:creationId xmlns:a16="http://schemas.microsoft.com/office/drawing/2014/main" xmlns="" id="{D28E218A-BE8A-4BA2-9141-5ED332B3A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Mn</a:t>
                  </a:r>
                </a:p>
              </p:txBody>
            </p:sp>
            <p:sp>
              <p:nvSpPr>
                <p:cNvPr id="46" name="Rectangle 19">
                  <a:extLst>
                    <a:ext uri="{FF2B5EF4-FFF2-40B4-BE49-F238E27FC236}">
                      <a16:creationId xmlns:a16="http://schemas.microsoft.com/office/drawing/2014/main" xmlns="" id="{5C7169E9-1A17-4E82-B78F-0A63C8FC5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Fe</a:t>
                  </a:r>
                </a:p>
              </p:txBody>
            </p:sp>
            <p:sp>
              <p:nvSpPr>
                <p:cNvPr id="47" name="Rectangle 20">
                  <a:extLst>
                    <a:ext uri="{FF2B5EF4-FFF2-40B4-BE49-F238E27FC236}">
                      <a16:creationId xmlns:a16="http://schemas.microsoft.com/office/drawing/2014/main" xmlns="" id="{F0FF2CB7-AD0B-4B4A-AB9C-854C0F19A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Co</a:t>
                  </a:r>
                </a:p>
              </p:txBody>
            </p:sp>
            <p:sp>
              <p:nvSpPr>
                <p:cNvPr id="48" name="Rectangle 21">
                  <a:extLst>
                    <a:ext uri="{FF2B5EF4-FFF2-40B4-BE49-F238E27FC236}">
                      <a16:creationId xmlns:a16="http://schemas.microsoft.com/office/drawing/2014/main" xmlns="" id="{52DA76F9-449A-4C9F-A391-47C1128A9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Ni</a:t>
                  </a:r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xmlns="" id="{E790F5E3-BA25-4B02-8BF4-DDC3A21AE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Cu</a:t>
                  </a:r>
                </a:p>
              </p:txBody>
            </p:sp>
            <p:sp>
              <p:nvSpPr>
                <p:cNvPr id="50" name="Rectangle 23">
                  <a:extLst>
                    <a:ext uri="{FF2B5EF4-FFF2-40B4-BE49-F238E27FC236}">
                      <a16:creationId xmlns:a16="http://schemas.microsoft.com/office/drawing/2014/main" xmlns="" id="{ACFC98F0-FDE8-4EFF-9B9E-DEE159812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Zn</a:t>
                  </a:r>
                </a:p>
              </p:txBody>
            </p:sp>
            <p:sp>
              <p:nvSpPr>
                <p:cNvPr id="51" name="Rectangle 24">
                  <a:extLst>
                    <a:ext uri="{FF2B5EF4-FFF2-40B4-BE49-F238E27FC236}">
                      <a16:creationId xmlns:a16="http://schemas.microsoft.com/office/drawing/2014/main" xmlns="" id="{4110E2CC-3034-4073-8287-D23B530C3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Ga</a:t>
                  </a:r>
                </a:p>
              </p:txBody>
            </p:sp>
            <p:sp>
              <p:nvSpPr>
                <p:cNvPr id="52" name="Rectangle 25">
                  <a:extLst>
                    <a:ext uri="{FF2B5EF4-FFF2-40B4-BE49-F238E27FC236}">
                      <a16:creationId xmlns:a16="http://schemas.microsoft.com/office/drawing/2014/main" xmlns="" id="{562F726E-94AC-42DC-80EE-4F00CD3984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Ge</a:t>
                  </a:r>
                </a:p>
              </p:txBody>
            </p:sp>
            <p:sp>
              <p:nvSpPr>
                <p:cNvPr id="53" name="Rectangle 26">
                  <a:extLst>
                    <a:ext uri="{FF2B5EF4-FFF2-40B4-BE49-F238E27FC236}">
                      <a16:creationId xmlns:a16="http://schemas.microsoft.com/office/drawing/2014/main" xmlns="" id="{DA25FE35-A83A-48B9-8304-AB6A46B335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Se</a:t>
                  </a:r>
                </a:p>
              </p:txBody>
            </p:sp>
            <p:sp>
              <p:nvSpPr>
                <p:cNvPr id="54" name="Rectangle 27">
                  <a:extLst>
                    <a:ext uri="{FF2B5EF4-FFF2-40B4-BE49-F238E27FC236}">
                      <a16:creationId xmlns:a16="http://schemas.microsoft.com/office/drawing/2014/main" xmlns="" id="{9BC1A614-3AD9-4490-ACEA-70344644F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Br</a:t>
                  </a:r>
                </a:p>
              </p:txBody>
            </p:sp>
            <p:sp>
              <p:nvSpPr>
                <p:cNvPr id="55" name="Rectangle 28">
                  <a:extLst>
                    <a:ext uri="{FF2B5EF4-FFF2-40B4-BE49-F238E27FC236}">
                      <a16:creationId xmlns:a16="http://schemas.microsoft.com/office/drawing/2014/main" xmlns="" id="{3C29D05F-3E42-471A-9D6D-D11A3EF556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Ca</a:t>
                  </a:r>
                </a:p>
              </p:txBody>
            </p:sp>
            <p:sp>
              <p:nvSpPr>
                <p:cNvPr id="56" name="Rectangle 29">
                  <a:extLst>
                    <a:ext uri="{FF2B5EF4-FFF2-40B4-BE49-F238E27FC236}">
                      <a16:creationId xmlns:a16="http://schemas.microsoft.com/office/drawing/2014/main" xmlns="" id="{ABF9ACCD-E458-4BC9-8D31-F3CDF764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Kr</a:t>
                  </a:r>
                </a:p>
              </p:txBody>
            </p:sp>
            <p:sp>
              <p:nvSpPr>
                <p:cNvPr id="57" name="Rectangle 30">
                  <a:extLst>
                    <a:ext uri="{FF2B5EF4-FFF2-40B4-BE49-F238E27FC236}">
                      <a16:creationId xmlns:a16="http://schemas.microsoft.com/office/drawing/2014/main" xmlns="" id="{0987B47F-DACB-403B-B47E-E1DD854A8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Y</a:t>
                  </a:r>
                </a:p>
              </p:txBody>
            </p:sp>
            <p:sp>
              <p:nvSpPr>
                <p:cNvPr id="58" name="Rectangle 31">
                  <a:extLst>
                    <a:ext uri="{FF2B5EF4-FFF2-40B4-BE49-F238E27FC236}">
                      <a16:creationId xmlns:a16="http://schemas.microsoft.com/office/drawing/2014/main" xmlns="" id="{410BE6FF-9103-44F0-8030-DECA48FB2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Zr</a:t>
                  </a:r>
                </a:p>
              </p:txBody>
            </p:sp>
            <p:sp>
              <p:nvSpPr>
                <p:cNvPr id="59" name="Rectangle 32">
                  <a:extLst>
                    <a:ext uri="{FF2B5EF4-FFF2-40B4-BE49-F238E27FC236}">
                      <a16:creationId xmlns:a16="http://schemas.microsoft.com/office/drawing/2014/main" xmlns="" id="{B6CA1720-763A-4D67-895B-383402E40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Nb</a:t>
                  </a:r>
                </a:p>
              </p:txBody>
            </p:sp>
            <p:sp>
              <p:nvSpPr>
                <p:cNvPr id="60" name="Rectangle 33">
                  <a:extLst>
                    <a:ext uri="{FF2B5EF4-FFF2-40B4-BE49-F238E27FC236}">
                      <a16:creationId xmlns:a16="http://schemas.microsoft.com/office/drawing/2014/main" xmlns="" id="{A0581431-92EF-42AE-A021-ED10A26934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Mo</a:t>
                  </a:r>
                </a:p>
              </p:txBody>
            </p:sp>
            <p:sp>
              <p:nvSpPr>
                <p:cNvPr id="61" name="Rectangle 34">
                  <a:extLst>
                    <a:ext uri="{FF2B5EF4-FFF2-40B4-BE49-F238E27FC236}">
                      <a16:creationId xmlns:a16="http://schemas.microsoft.com/office/drawing/2014/main" xmlns="" id="{F1B9A297-BB95-4B3F-9D24-8675B69AAB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Tc</a:t>
                  </a:r>
                </a:p>
              </p:txBody>
            </p:sp>
            <p:sp>
              <p:nvSpPr>
                <p:cNvPr id="62" name="Rectangle 35">
                  <a:extLst>
                    <a:ext uri="{FF2B5EF4-FFF2-40B4-BE49-F238E27FC236}">
                      <a16:creationId xmlns:a16="http://schemas.microsoft.com/office/drawing/2014/main" xmlns="" id="{773FEC91-DBFC-4CD5-987A-7F04228F6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Ru</a:t>
                  </a:r>
                </a:p>
              </p:txBody>
            </p:sp>
            <p:sp>
              <p:nvSpPr>
                <p:cNvPr id="63" name="Rectangle 36">
                  <a:extLst>
                    <a:ext uri="{FF2B5EF4-FFF2-40B4-BE49-F238E27FC236}">
                      <a16:creationId xmlns:a16="http://schemas.microsoft.com/office/drawing/2014/main" xmlns="" id="{F7C46C36-C8E0-4390-AB86-ABC79EE72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Pd</a:t>
                  </a:r>
                </a:p>
              </p:txBody>
            </p:sp>
            <p:sp>
              <p:nvSpPr>
                <p:cNvPr id="64" name="Rectangle 37">
                  <a:extLst>
                    <a:ext uri="{FF2B5EF4-FFF2-40B4-BE49-F238E27FC236}">
                      <a16:creationId xmlns:a16="http://schemas.microsoft.com/office/drawing/2014/main" xmlns="" id="{E1920994-CF1E-4406-989B-3B425F04C4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Ag</a:t>
                  </a:r>
                </a:p>
              </p:txBody>
            </p:sp>
            <p:sp>
              <p:nvSpPr>
                <p:cNvPr id="65" name="Rectangle 38">
                  <a:extLst>
                    <a:ext uri="{FF2B5EF4-FFF2-40B4-BE49-F238E27FC236}">
                      <a16:creationId xmlns:a16="http://schemas.microsoft.com/office/drawing/2014/main" xmlns="" id="{E3878312-E385-4983-A9CC-A7DB39B0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Cd</a:t>
                  </a:r>
                </a:p>
              </p:txBody>
            </p:sp>
            <p:sp>
              <p:nvSpPr>
                <p:cNvPr id="66" name="Rectangle 39">
                  <a:extLst>
                    <a:ext uri="{FF2B5EF4-FFF2-40B4-BE49-F238E27FC236}">
                      <a16:creationId xmlns:a16="http://schemas.microsoft.com/office/drawing/2014/main" xmlns="" id="{A60818AE-64E6-4A0A-8FF2-181D591A5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In</a:t>
                  </a:r>
                </a:p>
              </p:txBody>
            </p:sp>
            <p:sp>
              <p:nvSpPr>
                <p:cNvPr id="67" name="Rectangle 40">
                  <a:extLst>
                    <a:ext uri="{FF2B5EF4-FFF2-40B4-BE49-F238E27FC236}">
                      <a16:creationId xmlns:a16="http://schemas.microsoft.com/office/drawing/2014/main" xmlns="" id="{B9F2464F-F400-4CC1-B265-249FEAA35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Sn</a:t>
                  </a:r>
                </a:p>
              </p:txBody>
            </p:sp>
            <p:sp>
              <p:nvSpPr>
                <p:cNvPr id="68" name="Rectangle 41">
                  <a:extLst>
                    <a:ext uri="{FF2B5EF4-FFF2-40B4-BE49-F238E27FC236}">
                      <a16:creationId xmlns:a16="http://schemas.microsoft.com/office/drawing/2014/main" xmlns="" id="{DEDC90DB-469E-47C0-8447-F1F8C279B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Sb</a:t>
                  </a:r>
                </a:p>
              </p:txBody>
            </p:sp>
            <p:sp>
              <p:nvSpPr>
                <p:cNvPr id="69" name="Rectangle 42">
                  <a:extLst>
                    <a:ext uri="{FF2B5EF4-FFF2-40B4-BE49-F238E27FC236}">
                      <a16:creationId xmlns:a16="http://schemas.microsoft.com/office/drawing/2014/main" xmlns="" id="{90F58CCC-F981-4511-92C4-B93D88316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660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Sr</a:t>
                  </a:r>
                  <a:endParaRPr lang="en-GB" sz="1400" dirty="0"/>
                </a:p>
              </p:txBody>
            </p:sp>
            <p:sp>
              <p:nvSpPr>
                <p:cNvPr id="70" name="Rectangle 43">
                  <a:extLst>
                    <a:ext uri="{FF2B5EF4-FFF2-40B4-BE49-F238E27FC236}">
                      <a16:creationId xmlns:a16="http://schemas.microsoft.com/office/drawing/2014/main" xmlns="" id="{CBF22DE2-309F-401F-93AA-C813F32BD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Te</a:t>
                  </a:r>
                </a:p>
              </p:txBody>
            </p:sp>
            <p:sp>
              <p:nvSpPr>
                <p:cNvPr id="71" name="Rectangle 44">
                  <a:extLst>
                    <a:ext uri="{FF2B5EF4-FFF2-40B4-BE49-F238E27FC236}">
                      <a16:creationId xmlns:a16="http://schemas.microsoft.com/office/drawing/2014/main" xmlns="" id="{5461B94D-CE27-4C64-9AE0-A6C1E2D8A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Rh</a:t>
                  </a:r>
                </a:p>
              </p:txBody>
            </p:sp>
            <p:sp>
              <p:nvSpPr>
                <p:cNvPr id="72" name="Rectangle 45">
                  <a:extLst>
                    <a:ext uri="{FF2B5EF4-FFF2-40B4-BE49-F238E27FC236}">
                      <a16:creationId xmlns:a16="http://schemas.microsoft.com/office/drawing/2014/main" xmlns="" id="{400FCBED-1FD6-46F0-BCA6-576C155265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948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Ba</a:t>
                  </a:r>
                </a:p>
              </p:txBody>
            </p:sp>
            <p:sp>
              <p:nvSpPr>
                <p:cNvPr id="73" name="Rectangle 46">
                  <a:extLst>
                    <a:ext uri="{FF2B5EF4-FFF2-40B4-BE49-F238E27FC236}">
                      <a16:creationId xmlns:a16="http://schemas.microsoft.com/office/drawing/2014/main" xmlns="" id="{B38CB5BB-D320-47EE-BE1A-DF368895B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Hf</a:t>
                  </a:r>
                </a:p>
              </p:txBody>
            </p:sp>
            <p:sp>
              <p:nvSpPr>
                <p:cNvPr id="74" name="Rectangle 47">
                  <a:extLst>
                    <a:ext uri="{FF2B5EF4-FFF2-40B4-BE49-F238E27FC236}">
                      <a16:creationId xmlns:a16="http://schemas.microsoft.com/office/drawing/2014/main" xmlns="" id="{CDBC38F6-86F0-47E3-B78E-2F034F9F4F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Ta</a:t>
                  </a:r>
                </a:p>
              </p:txBody>
            </p:sp>
            <p:sp>
              <p:nvSpPr>
                <p:cNvPr id="75" name="Rectangle 48">
                  <a:extLst>
                    <a:ext uri="{FF2B5EF4-FFF2-40B4-BE49-F238E27FC236}">
                      <a16:creationId xmlns:a16="http://schemas.microsoft.com/office/drawing/2014/main" xmlns="" id="{294CD475-3E20-4266-B6B5-F27920F3D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W</a:t>
                  </a:r>
                </a:p>
              </p:txBody>
            </p:sp>
            <p:sp>
              <p:nvSpPr>
                <p:cNvPr id="76" name="Rectangle 49">
                  <a:extLst>
                    <a:ext uri="{FF2B5EF4-FFF2-40B4-BE49-F238E27FC236}">
                      <a16:creationId xmlns:a16="http://schemas.microsoft.com/office/drawing/2014/main" xmlns="" id="{3B062F8B-9657-456A-9F9D-65FF8AEA7A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Re</a:t>
                  </a:r>
                </a:p>
              </p:txBody>
            </p:sp>
            <p:sp>
              <p:nvSpPr>
                <p:cNvPr id="77" name="Rectangle 50">
                  <a:extLst>
                    <a:ext uri="{FF2B5EF4-FFF2-40B4-BE49-F238E27FC236}">
                      <a16:creationId xmlns:a16="http://schemas.microsoft.com/office/drawing/2014/main" xmlns="" id="{DAB6BF35-7FAE-418A-BA63-B40AD0086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Os</a:t>
                  </a:r>
                </a:p>
              </p:txBody>
            </p:sp>
            <p:sp>
              <p:nvSpPr>
                <p:cNvPr id="78" name="Rectangle 51">
                  <a:extLst>
                    <a:ext uri="{FF2B5EF4-FFF2-40B4-BE49-F238E27FC236}">
                      <a16:creationId xmlns:a16="http://schemas.microsoft.com/office/drawing/2014/main" xmlns="" id="{4F337824-9474-402D-9FE6-EDB918907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Ir</a:t>
                  </a:r>
                </a:p>
              </p:txBody>
            </p:sp>
            <p:sp>
              <p:nvSpPr>
                <p:cNvPr id="79" name="Rectangle 52">
                  <a:extLst>
                    <a:ext uri="{FF2B5EF4-FFF2-40B4-BE49-F238E27FC236}">
                      <a16:creationId xmlns:a16="http://schemas.microsoft.com/office/drawing/2014/main" xmlns="" id="{E8C0C240-2E09-4B99-B94E-2BF1306B16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Au</a:t>
                  </a:r>
                </a:p>
              </p:txBody>
            </p:sp>
            <p:sp>
              <p:nvSpPr>
                <p:cNvPr id="80" name="Rectangle 53">
                  <a:extLst>
                    <a:ext uri="{FF2B5EF4-FFF2-40B4-BE49-F238E27FC236}">
                      <a16:creationId xmlns:a16="http://schemas.microsoft.com/office/drawing/2014/main" xmlns="" id="{30141B3F-0EF8-4848-8EFF-6C9A403EBD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Hg</a:t>
                  </a:r>
                </a:p>
              </p:txBody>
            </p:sp>
            <p:sp>
              <p:nvSpPr>
                <p:cNvPr id="81" name="Rectangle 54">
                  <a:extLst>
                    <a:ext uri="{FF2B5EF4-FFF2-40B4-BE49-F238E27FC236}">
                      <a16:creationId xmlns:a16="http://schemas.microsoft.com/office/drawing/2014/main" xmlns="" id="{5424B756-2F3E-4576-A7B8-4DC6B396E3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Tl</a:t>
                  </a:r>
                </a:p>
              </p:txBody>
            </p:sp>
            <p:sp>
              <p:nvSpPr>
                <p:cNvPr id="82" name="Rectangle 55">
                  <a:extLst>
                    <a:ext uri="{FF2B5EF4-FFF2-40B4-BE49-F238E27FC236}">
                      <a16:creationId xmlns:a16="http://schemas.microsoft.com/office/drawing/2014/main" xmlns="" id="{1747150F-57AC-43E8-ACEC-D04F70C60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Pb</a:t>
                  </a:r>
                  <a:endParaRPr lang="en-GB" sz="1400" dirty="0"/>
                </a:p>
              </p:txBody>
            </p:sp>
            <p:sp>
              <p:nvSpPr>
                <p:cNvPr id="83" name="Rectangle 56">
                  <a:extLst>
                    <a:ext uri="{FF2B5EF4-FFF2-40B4-BE49-F238E27FC236}">
                      <a16:creationId xmlns:a16="http://schemas.microsoft.com/office/drawing/2014/main" xmlns="" id="{7C8A98EF-765B-4BA9-9BF1-6203F2C7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Bi</a:t>
                  </a:r>
                </a:p>
              </p:txBody>
            </p:sp>
            <p:sp>
              <p:nvSpPr>
                <p:cNvPr id="84" name="Rectangle 57">
                  <a:extLst>
                    <a:ext uri="{FF2B5EF4-FFF2-40B4-BE49-F238E27FC236}">
                      <a16:creationId xmlns:a16="http://schemas.microsoft.com/office/drawing/2014/main" xmlns="" id="{BE5D2102-4895-4AAD-BA89-251B35D4F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Po</a:t>
                  </a:r>
                </a:p>
              </p:txBody>
            </p:sp>
            <p:sp>
              <p:nvSpPr>
                <p:cNvPr id="85" name="Rectangle 58">
                  <a:extLst>
                    <a:ext uri="{FF2B5EF4-FFF2-40B4-BE49-F238E27FC236}">
                      <a16:creationId xmlns:a16="http://schemas.microsoft.com/office/drawing/2014/main" xmlns="" id="{7B3BFE8A-6DEE-48F8-8FC4-76B4972C6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La</a:t>
                  </a:r>
                </a:p>
              </p:txBody>
            </p:sp>
            <p:sp>
              <p:nvSpPr>
                <p:cNvPr id="86" name="Rectangle 59">
                  <a:extLst>
                    <a:ext uri="{FF2B5EF4-FFF2-40B4-BE49-F238E27FC236}">
                      <a16:creationId xmlns:a16="http://schemas.microsoft.com/office/drawing/2014/main" xmlns="" id="{D127BE60-71D4-4A42-B802-F385BBD5F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At</a:t>
                  </a:r>
                </a:p>
              </p:txBody>
            </p:sp>
            <p:sp>
              <p:nvSpPr>
                <p:cNvPr id="87" name="Rectangle 60">
                  <a:extLst>
                    <a:ext uri="{FF2B5EF4-FFF2-40B4-BE49-F238E27FC236}">
                      <a16:creationId xmlns:a16="http://schemas.microsoft.com/office/drawing/2014/main" xmlns="" id="{06811C53-4172-48C2-962D-AF2888BE9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Pt</a:t>
                  </a:r>
                </a:p>
              </p:txBody>
            </p:sp>
            <p:sp>
              <p:nvSpPr>
                <p:cNvPr id="88" name="Rectangle 61">
                  <a:extLst>
                    <a:ext uri="{FF2B5EF4-FFF2-40B4-BE49-F238E27FC236}">
                      <a16:creationId xmlns:a16="http://schemas.microsoft.com/office/drawing/2014/main" xmlns="" id="{6D447A23-A5E5-4146-937D-D9E0AEC47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323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Ra</a:t>
                  </a:r>
                </a:p>
              </p:txBody>
            </p:sp>
            <p:sp>
              <p:nvSpPr>
                <p:cNvPr id="89" name="Rectangle 62">
                  <a:extLst>
                    <a:ext uri="{FF2B5EF4-FFF2-40B4-BE49-F238E27FC236}">
                      <a16:creationId xmlns:a16="http://schemas.microsoft.com/office/drawing/2014/main" xmlns="" id="{5604F9E4-62BF-461D-AD6F-356D72D33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Rf</a:t>
                  </a:r>
                </a:p>
              </p:txBody>
            </p:sp>
            <p:sp>
              <p:nvSpPr>
                <p:cNvPr id="90" name="Rectangle 63">
                  <a:extLst>
                    <a:ext uri="{FF2B5EF4-FFF2-40B4-BE49-F238E27FC236}">
                      <a16:creationId xmlns:a16="http://schemas.microsoft.com/office/drawing/2014/main" xmlns="" id="{1809E832-A758-4AD8-B0E3-5139A1C46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Db</a:t>
                  </a:r>
                </a:p>
              </p:txBody>
            </p:sp>
            <p:sp>
              <p:nvSpPr>
                <p:cNvPr id="91" name="Rectangle 64">
                  <a:extLst>
                    <a:ext uri="{FF2B5EF4-FFF2-40B4-BE49-F238E27FC236}">
                      <a16:creationId xmlns:a16="http://schemas.microsoft.com/office/drawing/2014/main" xmlns="" id="{D946FF65-4D47-4214-A173-9B55159A4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Sg</a:t>
                  </a:r>
                </a:p>
              </p:txBody>
            </p:sp>
            <p:sp>
              <p:nvSpPr>
                <p:cNvPr id="92" name="Rectangle 65">
                  <a:extLst>
                    <a:ext uri="{FF2B5EF4-FFF2-40B4-BE49-F238E27FC236}">
                      <a16:creationId xmlns:a16="http://schemas.microsoft.com/office/drawing/2014/main" xmlns="" id="{FB6BD31A-A08F-4982-ABA6-C8A1F06449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Bh</a:t>
                  </a:r>
                </a:p>
              </p:txBody>
            </p:sp>
            <p:sp>
              <p:nvSpPr>
                <p:cNvPr id="93" name="Rectangle 66">
                  <a:extLst>
                    <a:ext uri="{FF2B5EF4-FFF2-40B4-BE49-F238E27FC236}">
                      <a16:creationId xmlns:a16="http://schemas.microsoft.com/office/drawing/2014/main" xmlns="" id="{8C6FD087-5B0F-453A-BFEA-E75C729D1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Hs</a:t>
                  </a:r>
                </a:p>
              </p:txBody>
            </p:sp>
            <p:sp>
              <p:nvSpPr>
                <p:cNvPr id="94" name="Rectangle 67">
                  <a:extLst>
                    <a:ext uri="{FF2B5EF4-FFF2-40B4-BE49-F238E27FC236}">
                      <a16:creationId xmlns:a16="http://schemas.microsoft.com/office/drawing/2014/main" xmlns="" id="{E09068D9-72B1-493E-BAEE-501FF95EF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Mt</a:t>
                  </a:r>
                </a:p>
              </p:txBody>
            </p:sp>
            <p:sp>
              <p:nvSpPr>
                <p:cNvPr id="95" name="Rectangle 68">
                  <a:extLst>
                    <a:ext uri="{FF2B5EF4-FFF2-40B4-BE49-F238E27FC236}">
                      <a16:creationId xmlns:a16="http://schemas.microsoft.com/office/drawing/2014/main" xmlns="" id="{F324DF59-831F-4640-A191-6B496B9E3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6" name="Rectangle 69">
                  <a:extLst>
                    <a:ext uri="{FF2B5EF4-FFF2-40B4-BE49-F238E27FC236}">
                      <a16:creationId xmlns:a16="http://schemas.microsoft.com/office/drawing/2014/main" xmlns="" id="{118F6D7C-8E21-4C06-8E7E-78F16435F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7" name="Rectangle 70">
                  <a:extLst>
                    <a:ext uri="{FF2B5EF4-FFF2-40B4-BE49-F238E27FC236}">
                      <a16:creationId xmlns:a16="http://schemas.microsoft.com/office/drawing/2014/main" xmlns="" id="{BF03F828-F651-4BD2-8448-82BF1173C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Ac</a:t>
                  </a:r>
                </a:p>
              </p:txBody>
            </p:sp>
            <p:sp>
              <p:nvSpPr>
                <p:cNvPr id="98" name="Rectangle 71">
                  <a:extLst>
                    <a:ext uri="{FF2B5EF4-FFF2-40B4-BE49-F238E27FC236}">
                      <a16:creationId xmlns:a16="http://schemas.microsoft.com/office/drawing/2014/main" xmlns="" id="{4B3B53C4-8866-4224-B327-501CB0AF7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9" name="Rectangle 72">
                  <a:extLst>
                    <a:ext uri="{FF2B5EF4-FFF2-40B4-BE49-F238E27FC236}">
                      <a16:creationId xmlns:a16="http://schemas.microsoft.com/office/drawing/2014/main" xmlns="" id="{55744AF6-CE86-4F7D-A2DA-3D21AC549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Al</a:t>
                  </a:r>
                </a:p>
              </p:txBody>
            </p:sp>
            <p:sp>
              <p:nvSpPr>
                <p:cNvPr id="100" name="Rectangle 73">
                  <a:extLst>
                    <a:ext uri="{FF2B5EF4-FFF2-40B4-BE49-F238E27FC236}">
                      <a16:creationId xmlns:a16="http://schemas.microsoft.com/office/drawing/2014/main" xmlns="" id="{73EF7EFF-B168-422F-B73B-1038534A3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</a:t>
                  </a:r>
                </a:p>
              </p:txBody>
            </p:sp>
            <p:sp>
              <p:nvSpPr>
                <p:cNvPr id="101" name="Rectangle 74">
                  <a:extLst>
                    <a:ext uri="{FF2B5EF4-FFF2-40B4-BE49-F238E27FC236}">
                      <a16:creationId xmlns:a16="http://schemas.microsoft.com/office/drawing/2014/main" xmlns="" id="{244A2E36-BD5A-4372-B787-1787E20241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</a:t>
                  </a:r>
                </a:p>
              </p:txBody>
            </p:sp>
            <p:sp>
              <p:nvSpPr>
                <p:cNvPr id="102" name="Rectangle 75">
                  <a:extLst>
                    <a:ext uri="{FF2B5EF4-FFF2-40B4-BE49-F238E27FC236}">
                      <a16:creationId xmlns:a16="http://schemas.microsoft.com/office/drawing/2014/main" xmlns="" id="{46C5563E-47A2-4179-91BB-4DFA097D1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</a:t>
                  </a:r>
                </a:p>
              </p:txBody>
            </p:sp>
            <p:sp>
              <p:nvSpPr>
                <p:cNvPr id="103" name="Rectangle 76">
                  <a:extLst>
                    <a:ext uri="{FF2B5EF4-FFF2-40B4-BE49-F238E27FC236}">
                      <a16:creationId xmlns:a16="http://schemas.microsoft.com/office/drawing/2014/main" xmlns="" id="{9814489D-1BF7-4690-BA8B-6F2161EE7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</a:t>
                  </a:r>
                </a:p>
              </p:txBody>
            </p:sp>
            <p:sp>
              <p:nvSpPr>
                <p:cNvPr id="104" name="Rectangle 77">
                  <a:extLst>
                    <a:ext uri="{FF2B5EF4-FFF2-40B4-BE49-F238E27FC236}">
                      <a16:creationId xmlns:a16="http://schemas.microsoft.com/office/drawing/2014/main" xmlns="" id="{ED37FE48-6B66-48CB-925B-742D3005C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Cl</a:t>
                  </a:r>
                </a:p>
              </p:txBody>
            </p:sp>
            <p:sp>
              <p:nvSpPr>
                <p:cNvPr id="105" name="Rectangle 78">
                  <a:extLst>
                    <a:ext uri="{FF2B5EF4-FFF2-40B4-BE49-F238E27FC236}">
                      <a16:creationId xmlns:a16="http://schemas.microsoft.com/office/drawing/2014/main" xmlns="" id="{2C0F057C-31B7-49CE-B0C2-DAF47C638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F</a:t>
                  </a:r>
                </a:p>
              </p:txBody>
            </p:sp>
            <p:sp>
              <p:nvSpPr>
                <p:cNvPr id="106" name="Rectangle 79">
                  <a:extLst>
                    <a:ext uri="{FF2B5EF4-FFF2-40B4-BE49-F238E27FC236}">
                      <a16:creationId xmlns:a16="http://schemas.microsoft.com/office/drawing/2014/main" xmlns="" id="{06308D92-14E3-422A-900B-67B80732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Ne</a:t>
                  </a:r>
                </a:p>
              </p:txBody>
            </p:sp>
            <p:sp>
              <p:nvSpPr>
                <p:cNvPr id="107" name="Rectangle 80">
                  <a:extLst>
                    <a:ext uri="{FF2B5EF4-FFF2-40B4-BE49-F238E27FC236}">
                      <a16:creationId xmlns:a16="http://schemas.microsoft.com/office/drawing/2014/main" xmlns="" id="{B4D501CC-1DB8-469D-ADAA-F432CDEE8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Ar</a:t>
                  </a:r>
                </a:p>
              </p:txBody>
            </p:sp>
            <p:sp>
              <p:nvSpPr>
                <p:cNvPr id="108" name="Rectangle 81">
                  <a:extLst>
                    <a:ext uri="{FF2B5EF4-FFF2-40B4-BE49-F238E27FC236}">
                      <a16:creationId xmlns:a16="http://schemas.microsoft.com/office/drawing/2014/main" xmlns="" id="{138F863C-44FE-4D45-967F-656F23C4F2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Rn</a:t>
                  </a:r>
                </a:p>
              </p:txBody>
            </p:sp>
            <p:sp>
              <p:nvSpPr>
                <p:cNvPr id="109" name="Rectangle 82">
                  <a:extLst>
                    <a:ext uri="{FF2B5EF4-FFF2-40B4-BE49-F238E27FC236}">
                      <a16:creationId xmlns:a16="http://schemas.microsoft.com/office/drawing/2014/main" xmlns="" id="{7177A118-89F3-4C9D-8AAD-D5733C72A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</a:t>
                  </a:r>
                </a:p>
              </p:txBody>
            </p:sp>
            <p:sp>
              <p:nvSpPr>
                <p:cNvPr id="110" name="Rectangle 83">
                  <a:extLst>
                    <a:ext uri="{FF2B5EF4-FFF2-40B4-BE49-F238E27FC236}">
                      <a16:creationId xmlns:a16="http://schemas.microsoft.com/office/drawing/2014/main" xmlns="" id="{987B6E28-807C-42B3-85CD-009FE1090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Si</a:t>
                  </a:r>
                </a:p>
              </p:txBody>
            </p:sp>
            <p:sp>
              <p:nvSpPr>
                <p:cNvPr id="111" name="Rectangle 84">
                  <a:extLst>
                    <a:ext uri="{FF2B5EF4-FFF2-40B4-BE49-F238E27FC236}">
                      <a16:creationId xmlns:a16="http://schemas.microsoft.com/office/drawing/2014/main" xmlns="" id="{92624874-D6B2-42AB-812A-572F6C1CB8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Xe</a:t>
                  </a:r>
                </a:p>
              </p:txBody>
            </p:sp>
            <p:sp>
              <p:nvSpPr>
                <p:cNvPr id="112" name="Rectangle 85">
                  <a:extLst>
                    <a:ext uri="{FF2B5EF4-FFF2-40B4-BE49-F238E27FC236}">
                      <a16:creationId xmlns:a16="http://schemas.microsoft.com/office/drawing/2014/main" xmlns="" id="{919106FF-E6F5-493C-99B7-CFB73640F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He</a:t>
                  </a:r>
                </a:p>
              </p:txBody>
            </p:sp>
            <p:sp>
              <p:nvSpPr>
                <p:cNvPr id="113" name="Rectangle 86">
                  <a:extLst>
                    <a:ext uri="{FF2B5EF4-FFF2-40B4-BE49-F238E27FC236}">
                      <a16:creationId xmlns:a16="http://schemas.microsoft.com/office/drawing/2014/main" xmlns="" id="{A0DA5EE7-37D0-4D74-A5B8-9A17E68D4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</a:t>
                  </a:r>
                </a:p>
              </p:txBody>
            </p:sp>
            <p:sp>
              <p:nvSpPr>
                <p:cNvPr id="114" name="Rectangle 87">
                  <a:extLst>
                    <a:ext uri="{FF2B5EF4-FFF2-40B4-BE49-F238E27FC236}">
                      <a16:creationId xmlns:a16="http://schemas.microsoft.com/office/drawing/2014/main" xmlns="" id="{BAECD177-F2CF-4CAC-A930-AC03C7E2E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</a:t>
                  </a:r>
                </a:p>
              </p:txBody>
            </p:sp>
            <p:sp>
              <p:nvSpPr>
                <p:cNvPr id="115" name="Rectangle 88">
                  <a:extLst>
                    <a:ext uri="{FF2B5EF4-FFF2-40B4-BE49-F238E27FC236}">
                      <a16:creationId xmlns:a16="http://schemas.microsoft.com/office/drawing/2014/main" xmlns="" id="{3EBB1639-4A75-445F-9C44-2C0773DC2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As</a:t>
                  </a:r>
                </a:p>
              </p:txBody>
            </p:sp>
            <p:sp>
              <p:nvSpPr>
                <p:cNvPr id="116" name="Line 89">
                  <a:extLst>
                    <a:ext uri="{FF2B5EF4-FFF2-40B4-BE49-F238E27FC236}">
                      <a16:creationId xmlns:a16="http://schemas.microsoft.com/office/drawing/2014/main" xmlns="" id="{DCB68C13-98A0-4CE9-B641-F47D2EB11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179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7" name="Line 90">
                  <a:extLst>
                    <a:ext uri="{FF2B5EF4-FFF2-40B4-BE49-F238E27FC236}">
                      <a16:creationId xmlns:a16="http://schemas.microsoft.com/office/drawing/2014/main" xmlns="" id="{F51110F8-4396-4D24-9018-1786AC0A6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2084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8" name="Line 91">
                  <a:extLst>
                    <a:ext uri="{FF2B5EF4-FFF2-40B4-BE49-F238E27FC236}">
                      <a16:creationId xmlns:a16="http://schemas.microsoft.com/office/drawing/2014/main" xmlns="" id="{587E6A9C-406A-40ED-8345-01D9BB16E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084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9" name="Line 92">
                  <a:extLst>
                    <a:ext uri="{FF2B5EF4-FFF2-40B4-BE49-F238E27FC236}">
                      <a16:creationId xmlns:a16="http://schemas.microsoft.com/office/drawing/2014/main" xmlns="" id="{99BA0013-4395-43D9-8420-684D984D6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372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0" name="Line 93">
                  <a:extLst>
                    <a:ext uri="{FF2B5EF4-FFF2-40B4-BE49-F238E27FC236}">
                      <a16:creationId xmlns:a16="http://schemas.microsoft.com/office/drawing/2014/main" xmlns="" id="{95EE77DF-D9A1-4F01-8196-8EFB1945D1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66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1" name="Line 94">
                  <a:extLst>
                    <a:ext uri="{FF2B5EF4-FFF2-40B4-BE49-F238E27FC236}">
                      <a16:creationId xmlns:a16="http://schemas.microsoft.com/office/drawing/2014/main" xmlns="" id="{28472A70-B08D-4C1C-A728-299486982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87" y="2948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2" name="Line 95">
                  <a:extLst>
                    <a:ext uri="{FF2B5EF4-FFF2-40B4-BE49-F238E27FC236}">
                      <a16:creationId xmlns:a16="http://schemas.microsoft.com/office/drawing/2014/main" xmlns="" id="{CC13717C-664D-40DC-B584-FBCEBEFC2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3" name="Line 96">
                  <a:extLst>
                    <a:ext uri="{FF2B5EF4-FFF2-40B4-BE49-F238E27FC236}">
                      <a16:creationId xmlns:a16="http://schemas.microsoft.com/office/drawing/2014/main" xmlns="" id="{0E3ACE0E-2AD7-44D2-AA8D-21B210C3A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660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4" name="Line 97">
                  <a:extLst>
                    <a:ext uri="{FF2B5EF4-FFF2-40B4-BE49-F238E27FC236}">
                      <a16:creationId xmlns:a16="http://schemas.microsoft.com/office/drawing/2014/main" xmlns="" id="{AA042977-F698-497E-8CB2-3A5BA0B9E4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948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5" name="Line 98">
                  <a:extLst>
                    <a:ext uri="{FF2B5EF4-FFF2-40B4-BE49-F238E27FC236}">
                      <a16:creationId xmlns:a16="http://schemas.microsoft.com/office/drawing/2014/main" xmlns="" id="{5B88AC13-11B5-440E-AFB9-B89179571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75" y="1508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09950B1C-4D3C-4FA9-B770-A90CB7CF91C3}"/>
                  </a:ext>
                </a:extLst>
              </p:cNvPr>
              <p:cNvSpPr txBox="1"/>
              <p:nvPr/>
            </p:nvSpPr>
            <p:spPr>
              <a:xfrm>
                <a:off x="446601" y="2411009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025B2DF9-605F-403D-818A-FD11B76DCB4D}"/>
                  </a:ext>
                </a:extLst>
              </p:cNvPr>
              <p:cNvSpPr txBox="1"/>
              <p:nvPr/>
            </p:nvSpPr>
            <p:spPr>
              <a:xfrm>
                <a:off x="882960" y="2411007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DA6C23E-E98C-49F4-9B61-3559FA95EFC6}"/>
                  </a:ext>
                </a:extLst>
              </p:cNvPr>
              <p:cNvSpPr txBox="1"/>
              <p:nvPr/>
            </p:nvSpPr>
            <p:spPr>
              <a:xfrm>
                <a:off x="5912161" y="2411010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0AE4ACA-F58D-4E7E-A1D6-BA4B74335405}"/>
                  </a:ext>
                </a:extLst>
              </p:cNvPr>
              <p:cNvSpPr txBox="1"/>
              <p:nvPr/>
            </p:nvSpPr>
            <p:spPr>
              <a:xfrm>
                <a:off x="63693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743BC12E-E6AD-42A9-8FAF-EF3F2A69D7C3}"/>
                  </a:ext>
                </a:extLst>
              </p:cNvPr>
              <p:cNvSpPr txBox="1"/>
              <p:nvPr/>
            </p:nvSpPr>
            <p:spPr>
              <a:xfrm>
                <a:off x="68265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A285C5C7-DF16-4EF9-B46E-1FA53D8066B1}"/>
                  </a:ext>
                </a:extLst>
              </p:cNvPr>
              <p:cNvSpPr txBox="1"/>
              <p:nvPr/>
            </p:nvSpPr>
            <p:spPr>
              <a:xfrm>
                <a:off x="7283760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D00120FA-DA3A-4306-B18E-25D56A7AED8E}"/>
                  </a:ext>
                </a:extLst>
              </p:cNvPr>
              <p:cNvSpPr txBox="1"/>
              <p:nvPr/>
            </p:nvSpPr>
            <p:spPr>
              <a:xfrm>
                <a:off x="7756914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47644956-703B-4C57-94F6-04CB4C5B3368}"/>
                  </a:ext>
                </a:extLst>
              </p:cNvPr>
              <p:cNvSpPr txBox="1"/>
              <p:nvPr/>
            </p:nvSpPr>
            <p:spPr>
              <a:xfrm>
                <a:off x="8198161" y="2411012"/>
                <a:ext cx="456898" cy="535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0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C0C1413-A445-4DD0-8AA6-5C5C54486C51}"/>
                </a:ext>
              </a:extLst>
            </p:cNvPr>
            <p:cNvCxnSpPr>
              <a:endCxn id="118" idx="0"/>
            </p:cNvCxnSpPr>
            <p:nvPr/>
          </p:nvCxnSpPr>
          <p:spPr>
            <a:xfrm>
              <a:off x="6403975" y="32780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1EA314D9-B75E-45F9-AA4A-4176FA8C2AD3}"/>
                </a:ext>
              </a:extLst>
            </p:cNvPr>
            <p:cNvCxnSpPr/>
            <p:nvPr/>
          </p:nvCxnSpPr>
          <p:spPr>
            <a:xfrm>
              <a:off x="6867460" y="37554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8A356E07-3196-4F67-9963-0314538B3437}"/>
                </a:ext>
              </a:extLst>
            </p:cNvPr>
            <p:cNvCxnSpPr/>
            <p:nvPr/>
          </p:nvCxnSpPr>
          <p:spPr>
            <a:xfrm>
              <a:off x="7318375" y="41924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BB5B239-C19C-4496-BBA1-4D55253ECE94}"/>
                </a:ext>
              </a:extLst>
            </p:cNvPr>
            <p:cNvCxnSpPr/>
            <p:nvPr/>
          </p:nvCxnSpPr>
          <p:spPr>
            <a:xfrm>
              <a:off x="7775575" y="46698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69945EA7-2D90-45A8-A8F0-B2B7BE529D39}"/>
                </a:ext>
              </a:extLst>
            </p:cNvPr>
            <p:cNvCxnSpPr/>
            <p:nvPr/>
          </p:nvCxnSpPr>
          <p:spPr>
            <a:xfrm>
              <a:off x="8220399" y="51270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1110315-1B9B-4AA6-90CD-785DA06821E4}"/>
                </a:ext>
              </a:extLst>
            </p:cNvPr>
            <p:cNvCxnSpPr/>
            <p:nvPr/>
          </p:nvCxnSpPr>
          <p:spPr>
            <a:xfrm flipH="1">
              <a:off x="6403976" y="375543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0B4CFA2-E463-43D5-A05C-CF3488918A87}"/>
                </a:ext>
              </a:extLst>
            </p:cNvPr>
            <p:cNvCxnSpPr/>
            <p:nvPr/>
          </p:nvCxnSpPr>
          <p:spPr>
            <a:xfrm flipH="1">
              <a:off x="6867460" y="41924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D4FFC56B-1683-4C62-A13D-FA9EA2ED1F84}"/>
                </a:ext>
              </a:extLst>
            </p:cNvPr>
            <p:cNvCxnSpPr/>
            <p:nvPr/>
          </p:nvCxnSpPr>
          <p:spPr>
            <a:xfrm flipH="1">
              <a:off x="7312091" y="46496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BB8616A-758D-46C2-8914-0C115CF63F69}"/>
                </a:ext>
              </a:extLst>
            </p:cNvPr>
            <p:cNvCxnSpPr/>
            <p:nvPr/>
          </p:nvCxnSpPr>
          <p:spPr>
            <a:xfrm flipH="1">
              <a:off x="7756915" y="51068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/>
          <p:cNvCxnSpPr>
            <a:stCxn id="4" idx="0"/>
            <a:endCxn id="7" idx="2"/>
          </p:cNvCxnSpPr>
          <p:nvPr/>
        </p:nvCxnSpPr>
        <p:spPr>
          <a:xfrm flipH="1" flipV="1">
            <a:off x="6126729" y="1988620"/>
            <a:ext cx="44528" cy="185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27781"/>
              </p:ext>
            </p:extLst>
          </p:nvPr>
        </p:nvGraphicFramePr>
        <p:xfrm>
          <a:off x="6043754" y="111850"/>
          <a:ext cx="6032239" cy="97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84"/>
                <a:gridCol w="1987992"/>
                <a:gridCol w="2831763"/>
              </a:tblGrid>
              <a:tr h="97099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Elements in the same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group have the same number of outer shell electrons and elements in the same period (row) have the same number of electron shells.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0" name="Straight Arrow Connector 129"/>
          <p:cNvCxnSpPr/>
          <p:nvPr/>
        </p:nvCxnSpPr>
        <p:spPr>
          <a:xfrm flipH="1" flipV="1">
            <a:off x="4936507" y="2151449"/>
            <a:ext cx="90206" cy="56033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732529" y="2691860"/>
            <a:ext cx="231122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Metals to the left of this line, non metals to the right</a:t>
            </a:r>
            <a:endParaRPr lang="en-GB" sz="1200" b="1" dirty="0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5433217" y="292449"/>
            <a:ext cx="68779" cy="36342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364522" y="320824"/>
            <a:ext cx="863627" cy="32090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606294" y="433864"/>
            <a:ext cx="432157" cy="46814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887757" y="96530"/>
            <a:ext cx="1063803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214707" y="104817"/>
            <a:ext cx="108553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918159" y="197852"/>
            <a:ext cx="767524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51" name="Left Brace 150"/>
          <p:cNvSpPr/>
          <p:nvPr/>
        </p:nvSpPr>
        <p:spPr>
          <a:xfrm rot="5400000">
            <a:off x="1953126" y="-135227"/>
            <a:ext cx="537163" cy="2824123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/>
          <p:cNvSpPr txBox="1"/>
          <p:nvPr/>
        </p:nvSpPr>
        <p:spPr>
          <a:xfrm>
            <a:off x="1149596" y="697036"/>
            <a:ext cx="217106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graphicFrame>
        <p:nvGraphicFramePr>
          <p:cNvPr id="153" name="Table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47464"/>
              </p:ext>
            </p:extLst>
          </p:nvPr>
        </p:nvGraphicFramePr>
        <p:xfrm>
          <a:off x="7208845" y="1142074"/>
          <a:ext cx="5452842" cy="2285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19"/>
                <a:gridCol w="1982045"/>
                <a:gridCol w="2570678"/>
              </a:tblGrid>
              <a:tr h="127966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Early periodic tables were incomplete,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some elements were placed in inappropriate groups if the strict order atomic weights was followed.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with properties predicted by Mendeleev were discovered and filled in the gaps. Knowledge of isotopes explained why order based on atomic weights was not always correct.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5" name="Straight Arrow Connector 154"/>
          <p:cNvCxnSpPr>
            <a:stCxn id="6" idx="3"/>
            <a:endCxn id="153" idx="1"/>
          </p:cNvCxnSpPr>
          <p:nvPr/>
        </p:nvCxnSpPr>
        <p:spPr>
          <a:xfrm flipV="1">
            <a:off x="7052528" y="2284828"/>
            <a:ext cx="156317" cy="437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9" name="Table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4376"/>
              </p:ext>
            </p:extLst>
          </p:nvPr>
        </p:nvGraphicFramePr>
        <p:xfrm>
          <a:off x="91229" y="2948212"/>
          <a:ext cx="4047525" cy="1468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63"/>
                <a:gridCol w="1185388"/>
                <a:gridCol w="2094974"/>
              </a:tblGrid>
              <a:tr h="79227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Form positive ions. Conductors,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high melting and boiling points, ductile, malleable.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506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Form negative ions. Insulators, low melting and boiling points.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1" name="Straight Arrow Connector 160"/>
          <p:cNvCxnSpPr>
            <a:stCxn id="5" idx="1"/>
            <a:endCxn id="159" idx="3"/>
          </p:cNvCxnSpPr>
          <p:nvPr/>
        </p:nvCxnSpPr>
        <p:spPr>
          <a:xfrm flipH="1">
            <a:off x="4138754" y="3501353"/>
            <a:ext cx="552586" cy="1808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45324"/>
              </p:ext>
            </p:extLst>
          </p:nvPr>
        </p:nvGraphicFramePr>
        <p:xfrm>
          <a:off x="5352664" y="6011245"/>
          <a:ext cx="2104821" cy="3263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616"/>
                <a:gridCol w="907704"/>
                <a:gridCol w="880501"/>
              </a:tblGrid>
              <a:tr h="161881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due to having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full outer shells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of electrons.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45025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number.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88806"/>
              </p:ext>
            </p:extLst>
          </p:nvPr>
        </p:nvGraphicFramePr>
        <p:xfrm>
          <a:off x="7994800" y="3486815"/>
          <a:ext cx="468544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167"/>
                <a:gridCol w="1792705"/>
                <a:gridCol w="2502569"/>
              </a:tblGrid>
              <a:tr h="64008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have one electron in their outer shell. Form +1 ions.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Negative outer electron is further away from the positive nucleus so is more easily lost.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713268"/>
              </p:ext>
            </p:extLst>
          </p:nvPr>
        </p:nvGraphicFramePr>
        <p:xfrm>
          <a:off x="7866911" y="4940634"/>
          <a:ext cx="4837116" cy="2007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967"/>
                <a:gridCol w="1129815"/>
                <a:gridCol w="1472167"/>
                <a:gridCol w="1472167"/>
              </a:tblGrid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oxygen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oxide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e.g. 4Na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</a:rPr>
                        <a:t> + O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O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Metal + water 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hydroxide + hydrogen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e.g. 2Na + 2H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2NaOH + H</a:t>
                      </a:r>
                      <a:r>
                        <a:rPr lang="en-GB" sz="1200" b="0" i="0" baseline="-2500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smtClean="0">
                          <a:solidFill>
                            <a:schemeClr val="tx1"/>
                          </a:solidFill>
                        </a:rPr>
                        <a:t>Metal + chlorine </a:t>
                      </a:r>
                      <a:r>
                        <a:rPr lang="en-GB" sz="1200" b="0" i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chloride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2Na +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2NaCl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2652"/>
              </p:ext>
            </p:extLst>
          </p:nvPr>
        </p:nvGraphicFramePr>
        <p:xfrm>
          <a:off x="43936" y="4563985"/>
          <a:ext cx="5184986" cy="155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857"/>
                <a:gridCol w="2559240"/>
                <a:gridCol w="2305889"/>
              </a:tblGrid>
              <a:tr h="537575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Have seven electrons in their outer shell. Form -1 ions.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217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mass number.</a:t>
                      </a:r>
                    </a:p>
                  </a:txBody>
                  <a:tcPr anchor="ctr"/>
                </a:tc>
              </a:tr>
              <a:tr h="495701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proton number means an electron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more easily gained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31232"/>
              </p:ext>
            </p:extLst>
          </p:nvPr>
        </p:nvGraphicFramePr>
        <p:xfrm>
          <a:off x="43936" y="6237341"/>
          <a:ext cx="5184986" cy="3039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781"/>
                <a:gridCol w="1343957"/>
                <a:gridCol w="1768481"/>
                <a:gridCol w="1494767"/>
              </a:tblGrid>
              <a:tr h="1129771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halogen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metal halide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e.g. Sodium + chlorine  sodium chloride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</a:t>
                      </a:r>
                      <a:r>
                        <a:rPr lang="en-GB" sz="1200" b="0" i="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metal atom loses outer shell electrons and halogen gains an outer shell electron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073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Hydrogen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+ halogen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hydrogen halide</a:t>
                      </a:r>
                    </a:p>
                    <a:p>
                      <a:pPr algn="ctr"/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e.g. Hydrogen + bromine  hydrogen bromide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+ H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2HCl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8723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Chlorine + potassium bromide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potassium chloride + bromine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e.g. Cl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 +2KBr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2KCl + Br</a:t>
                      </a:r>
                      <a:r>
                        <a:rPr lang="en-GB" sz="1200" b="0" i="0" baseline="-25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8" name="Straight Arrow Connector 157"/>
          <p:cNvCxnSpPr>
            <a:stCxn id="4" idx="0"/>
            <a:endCxn id="6" idx="2"/>
          </p:cNvCxnSpPr>
          <p:nvPr/>
        </p:nvCxnSpPr>
        <p:spPr>
          <a:xfrm flipV="1">
            <a:off x="6171257" y="3306831"/>
            <a:ext cx="465773" cy="540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7" idx="0"/>
          </p:cNvCxnSpPr>
          <p:nvPr/>
        </p:nvCxnSpPr>
        <p:spPr>
          <a:xfrm flipV="1">
            <a:off x="6126729" y="1082842"/>
            <a:ext cx="278346" cy="382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4" idx="0"/>
            <a:endCxn id="5" idx="3"/>
          </p:cNvCxnSpPr>
          <p:nvPr/>
        </p:nvCxnSpPr>
        <p:spPr>
          <a:xfrm flipH="1" flipV="1">
            <a:off x="5714390" y="3501353"/>
            <a:ext cx="456867" cy="3459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" idx="2"/>
            <a:endCxn id="8" idx="0"/>
          </p:cNvCxnSpPr>
          <p:nvPr/>
        </p:nvCxnSpPr>
        <p:spPr>
          <a:xfrm flipH="1">
            <a:off x="5768011" y="5047658"/>
            <a:ext cx="403246" cy="1601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8" idx="2"/>
          </p:cNvCxnSpPr>
          <p:nvPr/>
        </p:nvCxnSpPr>
        <p:spPr>
          <a:xfrm>
            <a:off x="5768011" y="5515582"/>
            <a:ext cx="0" cy="4956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" idx="3"/>
            <a:endCxn id="9" idx="0"/>
          </p:cNvCxnSpPr>
          <p:nvPr/>
        </p:nvCxnSpPr>
        <p:spPr>
          <a:xfrm flipV="1">
            <a:off x="7071786" y="4043907"/>
            <a:ext cx="119324" cy="403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9" idx="2"/>
            <a:endCxn id="141" idx="1"/>
          </p:cNvCxnSpPr>
          <p:nvPr/>
        </p:nvCxnSpPr>
        <p:spPr>
          <a:xfrm>
            <a:off x="7498887" y="4043907"/>
            <a:ext cx="495913" cy="82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41" idx="2"/>
            <a:endCxn id="145" idx="0"/>
          </p:cNvCxnSpPr>
          <p:nvPr/>
        </p:nvCxnSpPr>
        <p:spPr>
          <a:xfrm flipH="1">
            <a:off x="10285469" y="4766975"/>
            <a:ext cx="52051" cy="173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>
            <a:stCxn id="4" idx="1"/>
            <a:endCxn id="10" idx="2"/>
          </p:cNvCxnSpPr>
          <p:nvPr/>
        </p:nvCxnSpPr>
        <p:spPr>
          <a:xfrm flipH="1" flipV="1">
            <a:off x="4825136" y="4166631"/>
            <a:ext cx="445591" cy="280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H="1">
            <a:off x="4301922" y="4512602"/>
            <a:ext cx="251870" cy="7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4" idx="2"/>
            <a:endCxn id="11" idx="0"/>
          </p:cNvCxnSpPr>
          <p:nvPr/>
        </p:nvCxnSpPr>
        <p:spPr>
          <a:xfrm>
            <a:off x="6171257" y="5047658"/>
            <a:ext cx="890914" cy="213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5" name="Table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46826"/>
              </p:ext>
            </p:extLst>
          </p:nvPr>
        </p:nvGraphicFramePr>
        <p:xfrm>
          <a:off x="7498887" y="7037599"/>
          <a:ext cx="520514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358"/>
                <a:gridCol w="2044135"/>
                <a:gridCol w="2267647"/>
              </a:tblGrid>
              <a:tr h="105377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Cu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blue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Ni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pale green, used in the manufacture of margarine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 green, used in the Haber process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3+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reddish-brown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Mn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 pale pink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0320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12" name="Straight Arrow Connector 311"/>
          <p:cNvCxnSpPr/>
          <p:nvPr/>
        </p:nvCxnSpPr>
        <p:spPr>
          <a:xfrm>
            <a:off x="7498887" y="5784734"/>
            <a:ext cx="222828" cy="1252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0727" y="3847329"/>
            <a:ext cx="1801059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Atomic structure and periodic table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340" y="3239743"/>
            <a:ext cx="102305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Metals and non metals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1531" y="2137280"/>
            <a:ext cx="830997" cy="116955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Development 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of 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7241" y="1465400"/>
            <a:ext cx="1118976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The Periodic table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765" y="5207806"/>
            <a:ext cx="806492" cy="3077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0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898047" y="3890018"/>
            <a:ext cx="89390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 1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217553" y="3905021"/>
            <a:ext cx="691945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Group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 7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9867" y="5261514"/>
            <a:ext cx="1524608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50000"/>
                  </a:schemeClr>
                </a:solidFill>
              </a:rPr>
              <a:t>Transition metals (Chemistry only)</a:t>
            </a:r>
            <a:endParaRPr lang="en-GB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EFBEF0B-94BE-4C24-993E-74D4FF64DD7E}"/>
              </a:ext>
            </a:extLst>
          </p:cNvPr>
          <p:cNvGrpSpPr/>
          <p:nvPr/>
        </p:nvGrpSpPr>
        <p:grpSpPr>
          <a:xfrm>
            <a:off x="188896" y="423886"/>
            <a:ext cx="5314846" cy="2325326"/>
            <a:chOff x="446601" y="2411007"/>
            <a:chExt cx="8243374" cy="36102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3B122F6E-7E62-4165-B8B7-63C1A2EF3D7A}"/>
                </a:ext>
              </a:extLst>
            </p:cNvPr>
            <p:cNvGrpSpPr/>
            <p:nvPr/>
          </p:nvGrpSpPr>
          <p:grpSpPr>
            <a:xfrm>
              <a:off x="446601" y="2411007"/>
              <a:ext cx="8243374" cy="3610282"/>
              <a:chOff x="446601" y="2411007"/>
              <a:chExt cx="8243374" cy="3610282"/>
            </a:xfrm>
          </p:grpSpPr>
          <p:grpSp>
            <p:nvGrpSpPr>
              <p:cNvPr id="23" name="Group 4">
                <a:extLst>
                  <a:ext uri="{FF2B5EF4-FFF2-40B4-BE49-F238E27FC236}">
                    <a16:creationId xmlns:a16="http://schemas.microsoft.com/office/drawing/2014/main" xmlns="" id="{606663DA-0D4F-4F4E-9561-2F7DA6490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375" y="2820889"/>
                <a:ext cx="8229600" cy="3200400"/>
                <a:chOff x="279" y="1508"/>
                <a:chExt cx="5184" cy="2016"/>
              </a:xfrm>
            </p:grpSpPr>
            <p:sp>
              <p:nvSpPr>
                <p:cNvPr id="32" name="Rectangle 5">
                  <a:extLst>
                    <a:ext uri="{FF2B5EF4-FFF2-40B4-BE49-F238E27FC236}">
                      <a16:creationId xmlns:a16="http://schemas.microsoft.com/office/drawing/2014/main" xmlns="" id="{71194EAD-1AD0-47E7-B1CA-9EA5E45C6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</a:t>
                  </a:r>
                </a:p>
              </p:txBody>
            </p:sp>
            <p:sp>
              <p:nvSpPr>
                <p:cNvPr id="33" name="Rectangle 6">
                  <a:extLst>
                    <a:ext uri="{FF2B5EF4-FFF2-40B4-BE49-F238E27FC236}">
                      <a16:creationId xmlns:a16="http://schemas.microsoft.com/office/drawing/2014/main" xmlns="" id="{604C5882-AB38-4700-BA19-705E515000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Li</a:t>
                  </a:r>
                </a:p>
              </p:txBody>
            </p:sp>
            <p:sp>
              <p:nvSpPr>
                <p:cNvPr id="34" name="Rectangle 7">
                  <a:extLst>
                    <a:ext uri="{FF2B5EF4-FFF2-40B4-BE49-F238E27FC236}">
                      <a16:creationId xmlns:a16="http://schemas.microsoft.com/office/drawing/2014/main" xmlns="" id="{DF80B2E6-0A19-450C-8B41-39941E940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Na</a:t>
                  </a:r>
                </a:p>
              </p:txBody>
            </p:sp>
            <p:sp>
              <p:nvSpPr>
                <p:cNvPr id="35" name="Rectangle 8">
                  <a:extLst>
                    <a:ext uri="{FF2B5EF4-FFF2-40B4-BE49-F238E27FC236}">
                      <a16:creationId xmlns:a16="http://schemas.microsoft.com/office/drawing/2014/main" xmlns="" id="{4F6B2571-10E3-4E6E-8D56-27521FBBD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K</a:t>
                  </a:r>
                </a:p>
              </p:txBody>
            </p:sp>
            <p:sp>
              <p:nvSpPr>
                <p:cNvPr id="36" name="Rectangle 9">
                  <a:extLst>
                    <a:ext uri="{FF2B5EF4-FFF2-40B4-BE49-F238E27FC236}">
                      <a16:creationId xmlns:a16="http://schemas.microsoft.com/office/drawing/2014/main" xmlns="" id="{9D3E18D5-8DF9-454F-8EE1-420D4254F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Rb</a:t>
                  </a:r>
                </a:p>
              </p:txBody>
            </p:sp>
            <p:sp>
              <p:nvSpPr>
                <p:cNvPr id="37" name="Rectangle 10">
                  <a:extLst>
                    <a:ext uri="{FF2B5EF4-FFF2-40B4-BE49-F238E27FC236}">
                      <a16:creationId xmlns:a16="http://schemas.microsoft.com/office/drawing/2014/main" xmlns="" id="{70B3F859-F6F7-4475-AB86-38615A27B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Cs</a:t>
                  </a:r>
                </a:p>
              </p:txBody>
            </p:sp>
            <p:sp>
              <p:nvSpPr>
                <p:cNvPr id="38" name="Rectangle 11">
                  <a:extLst>
                    <a:ext uri="{FF2B5EF4-FFF2-40B4-BE49-F238E27FC236}">
                      <a16:creationId xmlns:a16="http://schemas.microsoft.com/office/drawing/2014/main" xmlns="" id="{9938F7EF-49B1-461E-8588-5DE60BF92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Fr</a:t>
                  </a:r>
                </a:p>
              </p:txBody>
            </p:sp>
            <p:sp>
              <p:nvSpPr>
                <p:cNvPr id="39" name="Rectangle 12">
                  <a:extLst>
                    <a:ext uri="{FF2B5EF4-FFF2-40B4-BE49-F238E27FC236}">
                      <a16:creationId xmlns:a16="http://schemas.microsoft.com/office/drawing/2014/main" xmlns="" id="{E42F46C7-60E4-4EF8-86FF-C28AC206E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9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Be</a:t>
                  </a:r>
                </a:p>
              </p:txBody>
            </p:sp>
            <p:sp>
              <p:nvSpPr>
                <p:cNvPr id="40" name="Rectangle 13">
                  <a:extLst>
                    <a:ext uri="{FF2B5EF4-FFF2-40B4-BE49-F238E27FC236}">
                      <a16:creationId xmlns:a16="http://schemas.microsoft.com/office/drawing/2014/main" xmlns="" id="{20D71D8A-84B9-4F0E-B9C4-A662E75FD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Sc</a:t>
                  </a:r>
                  <a:endParaRPr lang="en-GB" sz="1400" dirty="0"/>
                </a:p>
              </p:txBody>
            </p:sp>
            <p:sp>
              <p:nvSpPr>
                <p:cNvPr id="41" name="Rectangle 14">
                  <a:extLst>
                    <a:ext uri="{FF2B5EF4-FFF2-40B4-BE49-F238E27FC236}">
                      <a16:creationId xmlns:a16="http://schemas.microsoft.com/office/drawing/2014/main" xmlns="" id="{26D62231-D1C3-43ED-92CF-0C8D326CE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Ti</a:t>
                  </a:r>
                </a:p>
              </p:txBody>
            </p:sp>
            <p:sp>
              <p:nvSpPr>
                <p:cNvPr id="42" name="Rectangle 15">
                  <a:extLst>
                    <a:ext uri="{FF2B5EF4-FFF2-40B4-BE49-F238E27FC236}">
                      <a16:creationId xmlns:a16="http://schemas.microsoft.com/office/drawing/2014/main" xmlns="" id="{968F58A5-3BA3-4BFB-B323-36A48C2A6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084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Mg</a:t>
                  </a:r>
                </a:p>
              </p:txBody>
            </p:sp>
            <p:sp>
              <p:nvSpPr>
                <p:cNvPr id="43" name="Rectangle 16">
                  <a:extLst>
                    <a:ext uri="{FF2B5EF4-FFF2-40B4-BE49-F238E27FC236}">
                      <a16:creationId xmlns:a16="http://schemas.microsoft.com/office/drawing/2014/main" xmlns="" id="{77FE0D4B-8EC4-4862-8D76-FDD1C872E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V</a:t>
                  </a:r>
                </a:p>
              </p:txBody>
            </p:sp>
            <p:sp>
              <p:nvSpPr>
                <p:cNvPr id="44" name="Rectangle 17">
                  <a:extLst>
                    <a:ext uri="{FF2B5EF4-FFF2-40B4-BE49-F238E27FC236}">
                      <a16:creationId xmlns:a16="http://schemas.microsoft.com/office/drawing/2014/main" xmlns="" id="{2562E846-660F-4185-88FE-5DA877233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Cr</a:t>
                  </a:r>
                </a:p>
              </p:txBody>
            </p:sp>
            <p:sp>
              <p:nvSpPr>
                <p:cNvPr id="45" name="Rectangle 18">
                  <a:extLst>
                    <a:ext uri="{FF2B5EF4-FFF2-40B4-BE49-F238E27FC236}">
                      <a16:creationId xmlns:a16="http://schemas.microsoft.com/office/drawing/2014/main" xmlns="" id="{D28E218A-BE8A-4BA2-9141-5ED332B3A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Mn</a:t>
                  </a:r>
                </a:p>
              </p:txBody>
            </p:sp>
            <p:sp>
              <p:nvSpPr>
                <p:cNvPr id="46" name="Rectangle 19">
                  <a:extLst>
                    <a:ext uri="{FF2B5EF4-FFF2-40B4-BE49-F238E27FC236}">
                      <a16:creationId xmlns:a16="http://schemas.microsoft.com/office/drawing/2014/main" xmlns="" id="{5C7169E9-1A17-4E82-B78F-0A63C8FC5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Fe</a:t>
                  </a:r>
                </a:p>
              </p:txBody>
            </p:sp>
            <p:sp>
              <p:nvSpPr>
                <p:cNvPr id="47" name="Rectangle 20">
                  <a:extLst>
                    <a:ext uri="{FF2B5EF4-FFF2-40B4-BE49-F238E27FC236}">
                      <a16:creationId xmlns:a16="http://schemas.microsoft.com/office/drawing/2014/main" xmlns="" id="{F0FF2CB7-AD0B-4B4A-AB9C-854C0F19A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Co</a:t>
                  </a:r>
                </a:p>
              </p:txBody>
            </p:sp>
            <p:sp>
              <p:nvSpPr>
                <p:cNvPr id="48" name="Rectangle 21">
                  <a:extLst>
                    <a:ext uri="{FF2B5EF4-FFF2-40B4-BE49-F238E27FC236}">
                      <a16:creationId xmlns:a16="http://schemas.microsoft.com/office/drawing/2014/main" xmlns="" id="{52DA76F9-449A-4C9F-A391-47C1128A9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Ni</a:t>
                  </a:r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xmlns="" id="{E790F5E3-BA25-4B02-8BF4-DDC3A21AE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Cu</a:t>
                  </a:r>
                </a:p>
              </p:txBody>
            </p:sp>
            <p:sp>
              <p:nvSpPr>
                <p:cNvPr id="50" name="Rectangle 23">
                  <a:extLst>
                    <a:ext uri="{FF2B5EF4-FFF2-40B4-BE49-F238E27FC236}">
                      <a16:creationId xmlns:a16="http://schemas.microsoft.com/office/drawing/2014/main" xmlns="" id="{ACFC98F0-FDE8-4EFF-9B9E-DEE159812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Zn</a:t>
                  </a:r>
                </a:p>
              </p:txBody>
            </p:sp>
            <p:sp>
              <p:nvSpPr>
                <p:cNvPr id="51" name="Rectangle 24">
                  <a:extLst>
                    <a:ext uri="{FF2B5EF4-FFF2-40B4-BE49-F238E27FC236}">
                      <a16:creationId xmlns:a16="http://schemas.microsoft.com/office/drawing/2014/main" xmlns="" id="{4110E2CC-3034-4073-8287-D23B530C3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Ga</a:t>
                  </a:r>
                </a:p>
              </p:txBody>
            </p:sp>
            <p:sp>
              <p:nvSpPr>
                <p:cNvPr id="52" name="Rectangle 25">
                  <a:extLst>
                    <a:ext uri="{FF2B5EF4-FFF2-40B4-BE49-F238E27FC236}">
                      <a16:creationId xmlns:a16="http://schemas.microsoft.com/office/drawing/2014/main" xmlns="" id="{562F726E-94AC-42DC-80EE-4F00CD3984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Ge</a:t>
                  </a:r>
                </a:p>
              </p:txBody>
            </p:sp>
            <p:sp>
              <p:nvSpPr>
                <p:cNvPr id="53" name="Rectangle 26">
                  <a:extLst>
                    <a:ext uri="{FF2B5EF4-FFF2-40B4-BE49-F238E27FC236}">
                      <a16:creationId xmlns:a16="http://schemas.microsoft.com/office/drawing/2014/main" xmlns="" id="{DA25FE35-A83A-48B9-8304-AB6A46B335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Se</a:t>
                  </a:r>
                </a:p>
              </p:txBody>
            </p:sp>
            <p:sp>
              <p:nvSpPr>
                <p:cNvPr id="54" name="Rectangle 27">
                  <a:extLst>
                    <a:ext uri="{FF2B5EF4-FFF2-40B4-BE49-F238E27FC236}">
                      <a16:creationId xmlns:a16="http://schemas.microsoft.com/office/drawing/2014/main" xmlns="" id="{9BC1A614-3AD9-4490-ACEA-70344644F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Br</a:t>
                  </a:r>
                </a:p>
              </p:txBody>
            </p:sp>
            <p:sp>
              <p:nvSpPr>
                <p:cNvPr id="55" name="Rectangle 28">
                  <a:extLst>
                    <a:ext uri="{FF2B5EF4-FFF2-40B4-BE49-F238E27FC236}">
                      <a16:creationId xmlns:a16="http://schemas.microsoft.com/office/drawing/2014/main" xmlns="" id="{3C29D05F-3E42-471A-9D6D-D11A3EF556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Ca</a:t>
                  </a:r>
                </a:p>
              </p:txBody>
            </p:sp>
            <p:sp>
              <p:nvSpPr>
                <p:cNvPr id="56" name="Rectangle 29">
                  <a:extLst>
                    <a:ext uri="{FF2B5EF4-FFF2-40B4-BE49-F238E27FC236}">
                      <a16:creationId xmlns:a16="http://schemas.microsoft.com/office/drawing/2014/main" xmlns="" id="{ABF9ACCD-E458-4BC9-8D31-F3CDF764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Kr</a:t>
                  </a:r>
                </a:p>
              </p:txBody>
            </p:sp>
            <p:sp>
              <p:nvSpPr>
                <p:cNvPr id="57" name="Rectangle 30">
                  <a:extLst>
                    <a:ext uri="{FF2B5EF4-FFF2-40B4-BE49-F238E27FC236}">
                      <a16:creationId xmlns:a16="http://schemas.microsoft.com/office/drawing/2014/main" xmlns="" id="{0987B47F-DACB-403B-B47E-E1DD854A8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Y</a:t>
                  </a:r>
                </a:p>
              </p:txBody>
            </p:sp>
            <p:sp>
              <p:nvSpPr>
                <p:cNvPr id="58" name="Rectangle 31">
                  <a:extLst>
                    <a:ext uri="{FF2B5EF4-FFF2-40B4-BE49-F238E27FC236}">
                      <a16:creationId xmlns:a16="http://schemas.microsoft.com/office/drawing/2014/main" xmlns="" id="{410BE6FF-9103-44F0-8030-DECA48FB2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Zr</a:t>
                  </a:r>
                </a:p>
              </p:txBody>
            </p:sp>
            <p:sp>
              <p:nvSpPr>
                <p:cNvPr id="59" name="Rectangle 32">
                  <a:extLst>
                    <a:ext uri="{FF2B5EF4-FFF2-40B4-BE49-F238E27FC236}">
                      <a16:creationId xmlns:a16="http://schemas.microsoft.com/office/drawing/2014/main" xmlns="" id="{B6CA1720-763A-4D67-895B-383402E40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Nb</a:t>
                  </a:r>
                </a:p>
              </p:txBody>
            </p:sp>
            <p:sp>
              <p:nvSpPr>
                <p:cNvPr id="60" name="Rectangle 33">
                  <a:extLst>
                    <a:ext uri="{FF2B5EF4-FFF2-40B4-BE49-F238E27FC236}">
                      <a16:creationId xmlns:a16="http://schemas.microsoft.com/office/drawing/2014/main" xmlns="" id="{A0581431-92EF-42AE-A021-ED10A26934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Mo</a:t>
                  </a:r>
                </a:p>
              </p:txBody>
            </p:sp>
            <p:sp>
              <p:nvSpPr>
                <p:cNvPr id="61" name="Rectangle 34">
                  <a:extLst>
                    <a:ext uri="{FF2B5EF4-FFF2-40B4-BE49-F238E27FC236}">
                      <a16:creationId xmlns:a16="http://schemas.microsoft.com/office/drawing/2014/main" xmlns="" id="{F1B9A297-BB95-4B3F-9D24-8675B69AAB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Tc</a:t>
                  </a:r>
                </a:p>
              </p:txBody>
            </p:sp>
            <p:sp>
              <p:nvSpPr>
                <p:cNvPr id="62" name="Rectangle 35">
                  <a:extLst>
                    <a:ext uri="{FF2B5EF4-FFF2-40B4-BE49-F238E27FC236}">
                      <a16:creationId xmlns:a16="http://schemas.microsoft.com/office/drawing/2014/main" xmlns="" id="{773FEC91-DBFC-4CD5-987A-7F04228F6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Ru</a:t>
                  </a:r>
                </a:p>
              </p:txBody>
            </p:sp>
            <p:sp>
              <p:nvSpPr>
                <p:cNvPr id="63" name="Rectangle 36">
                  <a:extLst>
                    <a:ext uri="{FF2B5EF4-FFF2-40B4-BE49-F238E27FC236}">
                      <a16:creationId xmlns:a16="http://schemas.microsoft.com/office/drawing/2014/main" xmlns="" id="{F7C46C36-C8E0-4390-AB86-ABC79EE72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Pd</a:t>
                  </a:r>
                </a:p>
              </p:txBody>
            </p:sp>
            <p:sp>
              <p:nvSpPr>
                <p:cNvPr id="64" name="Rectangle 37">
                  <a:extLst>
                    <a:ext uri="{FF2B5EF4-FFF2-40B4-BE49-F238E27FC236}">
                      <a16:creationId xmlns:a16="http://schemas.microsoft.com/office/drawing/2014/main" xmlns="" id="{E1920994-CF1E-4406-989B-3B425F04C4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Ag</a:t>
                  </a:r>
                </a:p>
              </p:txBody>
            </p:sp>
            <p:sp>
              <p:nvSpPr>
                <p:cNvPr id="65" name="Rectangle 38">
                  <a:extLst>
                    <a:ext uri="{FF2B5EF4-FFF2-40B4-BE49-F238E27FC236}">
                      <a16:creationId xmlns:a16="http://schemas.microsoft.com/office/drawing/2014/main" xmlns="" id="{E3878312-E385-4983-A9CC-A7DB39B0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Cd</a:t>
                  </a:r>
                </a:p>
              </p:txBody>
            </p:sp>
            <p:sp>
              <p:nvSpPr>
                <p:cNvPr id="66" name="Rectangle 39">
                  <a:extLst>
                    <a:ext uri="{FF2B5EF4-FFF2-40B4-BE49-F238E27FC236}">
                      <a16:creationId xmlns:a16="http://schemas.microsoft.com/office/drawing/2014/main" xmlns="" id="{A60818AE-64E6-4A0A-8FF2-181D591A5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In</a:t>
                  </a:r>
                </a:p>
              </p:txBody>
            </p:sp>
            <p:sp>
              <p:nvSpPr>
                <p:cNvPr id="67" name="Rectangle 40">
                  <a:extLst>
                    <a:ext uri="{FF2B5EF4-FFF2-40B4-BE49-F238E27FC236}">
                      <a16:creationId xmlns:a16="http://schemas.microsoft.com/office/drawing/2014/main" xmlns="" id="{B9F2464F-F400-4CC1-B265-249FEAA35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Sn</a:t>
                  </a:r>
                </a:p>
              </p:txBody>
            </p:sp>
            <p:sp>
              <p:nvSpPr>
                <p:cNvPr id="68" name="Rectangle 41">
                  <a:extLst>
                    <a:ext uri="{FF2B5EF4-FFF2-40B4-BE49-F238E27FC236}">
                      <a16:creationId xmlns:a16="http://schemas.microsoft.com/office/drawing/2014/main" xmlns="" id="{DEDC90DB-469E-47C0-8447-F1F8C279B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Sb</a:t>
                  </a:r>
                </a:p>
              </p:txBody>
            </p:sp>
            <p:sp>
              <p:nvSpPr>
                <p:cNvPr id="69" name="Rectangle 42">
                  <a:extLst>
                    <a:ext uri="{FF2B5EF4-FFF2-40B4-BE49-F238E27FC236}">
                      <a16:creationId xmlns:a16="http://schemas.microsoft.com/office/drawing/2014/main" xmlns="" id="{90F58CCC-F981-4511-92C4-B93D88316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660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Sr</a:t>
                  </a:r>
                  <a:endParaRPr lang="en-GB" sz="1400" dirty="0"/>
                </a:p>
              </p:txBody>
            </p:sp>
            <p:sp>
              <p:nvSpPr>
                <p:cNvPr id="70" name="Rectangle 43">
                  <a:extLst>
                    <a:ext uri="{FF2B5EF4-FFF2-40B4-BE49-F238E27FC236}">
                      <a16:creationId xmlns:a16="http://schemas.microsoft.com/office/drawing/2014/main" xmlns="" id="{CBF22DE2-309F-401F-93AA-C813F32BD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Te</a:t>
                  </a:r>
                </a:p>
              </p:txBody>
            </p:sp>
            <p:sp>
              <p:nvSpPr>
                <p:cNvPr id="71" name="Rectangle 44">
                  <a:extLst>
                    <a:ext uri="{FF2B5EF4-FFF2-40B4-BE49-F238E27FC236}">
                      <a16:creationId xmlns:a16="http://schemas.microsoft.com/office/drawing/2014/main" xmlns="" id="{5461B94D-CE27-4C64-9AE0-A6C1E2D8A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Rh</a:t>
                  </a:r>
                </a:p>
              </p:txBody>
            </p:sp>
            <p:sp>
              <p:nvSpPr>
                <p:cNvPr id="72" name="Rectangle 45">
                  <a:extLst>
                    <a:ext uri="{FF2B5EF4-FFF2-40B4-BE49-F238E27FC236}">
                      <a16:creationId xmlns:a16="http://schemas.microsoft.com/office/drawing/2014/main" xmlns="" id="{400FCBED-1FD6-46F0-BCA6-576C155265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948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Ba</a:t>
                  </a:r>
                </a:p>
              </p:txBody>
            </p:sp>
            <p:sp>
              <p:nvSpPr>
                <p:cNvPr id="73" name="Rectangle 46">
                  <a:extLst>
                    <a:ext uri="{FF2B5EF4-FFF2-40B4-BE49-F238E27FC236}">
                      <a16:creationId xmlns:a16="http://schemas.microsoft.com/office/drawing/2014/main" xmlns="" id="{B38CB5BB-D320-47EE-BE1A-DF368895B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Hf</a:t>
                  </a:r>
                </a:p>
              </p:txBody>
            </p:sp>
            <p:sp>
              <p:nvSpPr>
                <p:cNvPr id="74" name="Rectangle 47">
                  <a:extLst>
                    <a:ext uri="{FF2B5EF4-FFF2-40B4-BE49-F238E27FC236}">
                      <a16:creationId xmlns:a16="http://schemas.microsoft.com/office/drawing/2014/main" xmlns="" id="{CDBC38F6-86F0-47E3-B78E-2F034F9F4F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Ta</a:t>
                  </a:r>
                </a:p>
              </p:txBody>
            </p:sp>
            <p:sp>
              <p:nvSpPr>
                <p:cNvPr id="75" name="Rectangle 48">
                  <a:extLst>
                    <a:ext uri="{FF2B5EF4-FFF2-40B4-BE49-F238E27FC236}">
                      <a16:creationId xmlns:a16="http://schemas.microsoft.com/office/drawing/2014/main" xmlns="" id="{294CD475-3E20-4266-B6B5-F27920F3D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W</a:t>
                  </a:r>
                </a:p>
              </p:txBody>
            </p:sp>
            <p:sp>
              <p:nvSpPr>
                <p:cNvPr id="76" name="Rectangle 49">
                  <a:extLst>
                    <a:ext uri="{FF2B5EF4-FFF2-40B4-BE49-F238E27FC236}">
                      <a16:creationId xmlns:a16="http://schemas.microsoft.com/office/drawing/2014/main" xmlns="" id="{3B062F8B-9657-456A-9F9D-65FF8AEA7A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Re</a:t>
                  </a:r>
                </a:p>
              </p:txBody>
            </p:sp>
            <p:sp>
              <p:nvSpPr>
                <p:cNvPr id="77" name="Rectangle 50">
                  <a:extLst>
                    <a:ext uri="{FF2B5EF4-FFF2-40B4-BE49-F238E27FC236}">
                      <a16:creationId xmlns:a16="http://schemas.microsoft.com/office/drawing/2014/main" xmlns="" id="{DAB6BF35-7FAE-418A-BA63-B40AD0086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Os</a:t>
                  </a:r>
                </a:p>
              </p:txBody>
            </p:sp>
            <p:sp>
              <p:nvSpPr>
                <p:cNvPr id="78" name="Rectangle 51">
                  <a:extLst>
                    <a:ext uri="{FF2B5EF4-FFF2-40B4-BE49-F238E27FC236}">
                      <a16:creationId xmlns:a16="http://schemas.microsoft.com/office/drawing/2014/main" xmlns="" id="{4F337824-9474-402D-9FE6-EDB918907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Ir</a:t>
                  </a:r>
                </a:p>
              </p:txBody>
            </p:sp>
            <p:sp>
              <p:nvSpPr>
                <p:cNvPr id="79" name="Rectangle 52">
                  <a:extLst>
                    <a:ext uri="{FF2B5EF4-FFF2-40B4-BE49-F238E27FC236}">
                      <a16:creationId xmlns:a16="http://schemas.microsoft.com/office/drawing/2014/main" xmlns="" id="{E8C0C240-2E09-4B99-B94E-2BF1306B16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Au</a:t>
                  </a:r>
                </a:p>
              </p:txBody>
            </p:sp>
            <p:sp>
              <p:nvSpPr>
                <p:cNvPr id="80" name="Rectangle 53">
                  <a:extLst>
                    <a:ext uri="{FF2B5EF4-FFF2-40B4-BE49-F238E27FC236}">
                      <a16:creationId xmlns:a16="http://schemas.microsoft.com/office/drawing/2014/main" xmlns="" id="{30141B3F-0EF8-4848-8EFF-6C9A403EBD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Hg</a:t>
                  </a:r>
                </a:p>
              </p:txBody>
            </p:sp>
            <p:sp>
              <p:nvSpPr>
                <p:cNvPr id="81" name="Rectangle 54">
                  <a:extLst>
                    <a:ext uri="{FF2B5EF4-FFF2-40B4-BE49-F238E27FC236}">
                      <a16:creationId xmlns:a16="http://schemas.microsoft.com/office/drawing/2014/main" xmlns="" id="{5424B756-2F3E-4576-A7B8-4DC6B396E3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Tl</a:t>
                  </a:r>
                </a:p>
              </p:txBody>
            </p:sp>
            <p:sp>
              <p:nvSpPr>
                <p:cNvPr id="82" name="Rectangle 55">
                  <a:extLst>
                    <a:ext uri="{FF2B5EF4-FFF2-40B4-BE49-F238E27FC236}">
                      <a16:creationId xmlns:a16="http://schemas.microsoft.com/office/drawing/2014/main" xmlns="" id="{1747150F-57AC-43E8-ACEC-D04F70C60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Pb</a:t>
                  </a:r>
                  <a:endParaRPr lang="en-GB" sz="1400" dirty="0"/>
                </a:p>
              </p:txBody>
            </p:sp>
            <p:sp>
              <p:nvSpPr>
                <p:cNvPr id="83" name="Rectangle 56">
                  <a:extLst>
                    <a:ext uri="{FF2B5EF4-FFF2-40B4-BE49-F238E27FC236}">
                      <a16:creationId xmlns:a16="http://schemas.microsoft.com/office/drawing/2014/main" xmlns="" id="{7C8A98EF-765B-4BA9-9BF1-6203F2C7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Bi</a:t>
                  </a:r>
                </a:p>
              </p:txBody>
            </p:sp>
            <p:sp>
              <p:nvSpPr>
                <p:cNvPr id="84" name="Rectangle 57">
                  <a:extLst>
                    <a:ext uri="{FF2B5EF4-FFF2-40B4-BE49-F238E27FC236}">
                      <a16:creationId xmlns:a16="http://schemas.microsoft.com/office/drawing/2014/main" xmlns="" id="{BE5D2102-4895-4AAD-BA89-251B35D4F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Po</a:t>
                  </a:r>
                </a:p>
              </p:txBody>
            </p:sp>
            <p:sp>
              <p:nvSpPr>
                <p:cNvPr id="85" name="Rectangle 58">
                  <a:extLst>
                    <a:ext uri="{FF2B5EF4-FFF2-40B4-BE49-F238E27FC236}">
                      <a16:creationId xmlns:a16="http://schemas.microsoft.com/office/drawing/2014/main" xmlns="" id="{7B3BFE8A-6DEE-48F8-8FC4-76B4972C6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La</a:t>
                  </a:r>
                </a:p>
              </p:txBody>
            </p:sp>
            <p:sp>
              <p:nvSpPr>
                <p:cNvPr id="86" name="Rectangle 59">
                  <a:extLst>
                    <a:ext uri="{FF2B5EF4-FFF2-40B4-BE49-F238E27FC236}">
                      <a16:creationId xmlns:a16="http://schemas.microsoft.com/office/drawing/2014/main" xmlns="" id="{D127BE60-71D4-4A42-B802-F385BBD5F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At</a:t>
                  </a:r>
                </a:p>
              </p:txBody>
            </p:sp>
            <p:sp>
              <p:nvSpPr>
                <p:cNvPr id="87" name="Rectangle 60">
                  <a:extLst>
                    <a:ext uri="{FF2B5EF4-FFF2-40B4-BE49-F238E27FC236}">
                      <a16:creationId xmlns:a16="http://schemas.microsoft.com/office/drawing/2014/main" xmlns="" id="{06811C53-4172-48C2-962D-AF2888BE9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Pt</a:t>
                  </a:r>
                </a:p>
              </p:txBody>
            </p:sp>
            <p:sp>
              <p:nvSpPr>
                <p:cNvPr id="88" name="Rectangle 61">
                  <a:extLst>
                    <a:ext uri="{FF2B5EF4-FFF2-40B4-BE49-F238E27FC236}">
                      <a16:creationId xmlns:a16="http://schemas.microsoft.com/office/drawing/2014/main" xmlns="" id="{6D447A23-A5E5-4146-937D-D9E0AEC47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323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Ra</a:t>
                  </a:r>
                </a:p>
              </p:txBody>
            </p:sp>
            <p:sp>
              <p:nvSpPr>
                <p:cNvPr id="89" name="Rectangle 62">
                  <a:extLst>
                    <a:ext uri="{FF2B5EF4-FFF2-40B4-BE49-F238E27FC236}">
                      <a16:creationId xmlns:a16="http://schemas.microsoft.com/office/drawing/2014/main" xmlns="" id="{5604F9E4-62BF-461D-AD6F-356D72D33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Rf</a:t>
                  </a:r>
                </a:p>
              </p:txBody>
            </p:sp>
            <p:sp>
              <p:nvSpPr>
                <p:cNvPr id="90" name="Rectangle 63">
                  <a:extLst>
                    <a:ext uri="{FF2B5EF4-FFF2-40B4-BE49-F238E27FC236}">
                      <a16:creationId xmlns:a16="http://schemas.microsoft.com/office/drawing/2014/main" xmlns="" id="{1809E832-A758-4AD8-B0E3-5139A1C46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Db</a:t>
                  </a:r>
                </a:p>
              </p:txBody>
            </p:sp>
            <p:sp>
              <p:nvSpPr>
                <p:cNvPr id="91" name="Rectangle 64">
                  <a:extLst>
                    <a:ext uri="{FF2B5EF4-FFF2-40B4-BE49-F238E27FC236}">
                      <a16:creationId xmlns:a16="http://schemas.microsoft.com/office/drawing/2014/main" xmlns="" id="{D946FF65-4D47-4214-A173-9B55159A4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Sg</a:t>
                  </a:r>
                </a:p>
              </p:txBody>
            </p:sp>
            <p:sp>
              <p:nvSpPr>
                <p:cNvPr id="92" name="Rectangle 65">
                  <a:extLst>
                    <a:ext uri="{FF2B5EF4-FFF2-40B4-BE49-F238E27FC236}">
                      <a16:creationId xmlns:a16="http://schemas.microsoft.com/office/drawing/2014/main" xmlns="" id="{FB6BD31A-A08F-4982-ABA6-C8A1F06449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Bh</a:t>
                  </a:r>
                </a:p>
              </p:txBody>
            </p:sp>
            <p:sp>
              <p:nvSpPr>
                <p:cNvPr id="93" name="Rectangle 66">
                  <a:extLst>
                    <a:ext uri="{FF2B5EF4-FFF2-40B4-BE49-F238E27FC236}">
                      <a16:creationId xmlns:a16="http://schemas.microsoft.com/office/drawing/2014/main" xmlns="" id="{8C6FD087-5B0F-453A-BFEA-E75C729D1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Hs</a:t>
                  </a:r>
                </a:p>
              </p:txBody>
            </p:sp>
            <p:sp>
              <p:nvSpPr>
                <p:cNvPr id="94" name="Rectangle 67">
                  <a:extLst>
                    <a:ext uri="{FF2B5EF4-FFF2-40B4-BE49-F238E27FC236}">
                      <a16:creationId xmlns:a16="http://schemas.microsoft.com/office/drawing/2014/main" xmlns="" id="{E09068D9-72B1-493E-BAEE-501FF95EF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Mt</a:t>
                  </a:r>
                </a:p>
              </p:txBody>
            </p:sp>
            <p:sp>
              <p:nvSpPr>
                <p:cNvPr id="95" name="Rectangle 68">
                  <a:extLst>
                    <a:ext uri="{FF2B5EF4-FFF2-40B4-BE49-F238E27FC236}">
                      <a16:creationId xmlns:a16="http://schemas.microsoft.com/office/drawing/2014/main" xmlns="" id="{F324DF59-831F-4640-A191-6B496B9E3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6" name="Rectangle 69">
                  <a:extLst>
                    <a:ext uri="{FF2B5EF4-FFF2-40B4-BE49-F238E27FC236}">
                      <a16:creationId xmlns:a16="http://schemas.microsoft.com/office/drawing/2014/main" xmlns="" id="{118F6D7C-8E21-4C06-8E7E-78F16435F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7" name="Rectangle 70">
                  <a:extLst>
                    <a:ext uri="{FF2B5EF4-FFF2-40B4-BE49-F238E27FC236}">
                      <a16:creationId xmlns:a16="http://schemas.microsoft.com/office/drawing/2014/main" xmlns="" id="{BF03F828-F651-4BD2-8448-82BF1173C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Ac</a:t>
                  </a:r>
                </a:p>
              </p:txBody>
            </p:sp>
            <p:sp>
              <p:nvSpPr>
                <p:cNvPr id="98" name="Rectangle 71">
                  <a:extLst>
                    <a:ext uri="{FF2B5EF4-FFF2-40B4-BE49-F238E27FC236}">
                      <a16:creationId xmlns:a16="http://schemas.microsoft.com/office/drawing/2014/main" xmlns="" id="{4B3B53C4-8866-4224-B327-501CB0AF7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99" name="Rectangle 72">
                  <a:extLst>
                    <a:ext uri="{FF2B5EF4-FFF2-40B4-BE49-F238E27FC236}">
                      <a16:creationId xmlns:a16="http://schemas.microsoft.com/office/drawing/2014/main" xmlns="" id="{55744AF6-CE86-4F7D-A2DA-3D21AC549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Al</a:t>
                  </a:r>
                </a:p>
              </p:txBody>
            </p:sp>
            <p:sp>
              <p:nvSpPr>
                <p:cNvPr id="100" name="Rectangle 73">
                  <a:extLst>
                    <a:ext uri="{FF2B5EF4-FFF2-40B4-BE49-F238E27FC236}">
                      <a16:creationId xmlns:a16="http://schemas.microsoft.com/office/drawing/2014/main" xmlns="" id="{73EF7EFF-B168-422F-B73B-1038534A3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</a:t>
                  </a:r>
                </a:p>
              </p:txBody>
            </p:sp>
            <p:sp>
              <p:nvSpPr>
                <p:cNvPr id="101" name="Rectangle 74">
                  <a:extLst>
                    <a:ext uri="{FF2B5EF4-FFF2-40B4-BE49-F238E27FC236}">
                      <a16:creationId xmlns:a16="http://schemas.microsoft.com/office/drawing/2014/main" xmlns="" id="{244A2E36-BD5A-4372-B787-1787E20241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</a:t>
                  </a:r>
                </a:p>
              </p:txBody>
            </p:sp>
            <p:sp>
              <p:nvSpPr>
                <p:cNvPr id="102" name="Rectangle 75">
                  <a:extLst>
                    <a:ext uri="{FF2B5EF4-FFF2-40B4-BE49-F238E27FC236}">
                      <a16:creationId xmlns:a16="http://schemas.microsoft.com/office/drawing/2014/main" xmlns="" id="{46C5563E-47A2-4179-91BB-4DFA097D1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</a:t>
                  </a:r>
                </a:p>
              </p:txBody>
            </p:sp>
            <p:sp>
              <p:nvSpPr>
                <p:cNvPr id="103" name="Rectangle 76">
                  <a:extLst>
                    <a:ext uri="{FF2B5EF4-FFF2-40B4-BE49-F238E27FC236}">
                      <a16:creationId xmlns:a16="http://schemas.microsoft.com/office/drawing/2014/main" xmlns="" id="{9814489D-1BF7-4690-BA8B-6F2161EE7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</a:t>
                  </a:r>
                </a:p>
              </p:txBody>
            </p:sp>
            <p:sp>
              <p:nvSpPr>
                <p:cNvPr id="104" name="Rectangle 77">
                  <a:extLst>
                    <a:ext uri="{FF2B5EF4-FFF2-40B4-BE49-F238E27FC236}">
                      <a16:creationId xmlns:a16="http://schemas.microsoft.com/office/drawing/2014/main" xmlns="" id="{ED37FE48-6B66-48CB-925B-742D3005C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Cl</a:t>
                  </a:r>
                </a:p>
              </p:txBody>
            </p:sp>
            <p:sp>
              <p:nvSpPr>
                <p:cNvPr id="105" name="Rectangle 78">
                  <a:extLst>
                    <a:ext uri="{FF2B5EF4-FFF2-40B4-BE49-F238E27FC236}">
                      <a16:creationId xmlns:a16="http://schemas.microsoft.com/office/drawing/2014/main" xmlns="" id="{2C0F057C-31B7-49CE-B0C2-DAF47C638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F</a:t>
                  </a:r>
                </a:p>
              </p:txBody>
            </p:sp>
            <p:sp>
              <p:nvSpPr>
                <p:cNvPr id="106" name="Rectangle 79">
                  <a:extLst>
                    <a:ext uri="{FF2B5EF4-FFF2-40B4-BE49-F238E27FC236}">
                      <a16:creationId xmlns:a16="http://schemas.microsoft.com/office/drawing/2014/main" xmlns="" id="{06308D92-14E3-422A-900B-67B80732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Ne</a:t>
                  </a:r>
                </a:p>
              </p:txBody>
            </p:sp>
            <p:sp>
              <p:nvSpPr>
                <p:cNvPr id="107" name="Rectangle 80">
                  <a:extLst>
                    <a:ext uri="{FF2B5EF4-FFF2-40B4-BE49-F238E27FC236}">
                      <a16:creationId xmlns:a16="http://schemas.microsoft.com/office/drawing/2014/main" xmlns="" id="{B4D501CC-1DB8-469D-ADAA-F432CDEE8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Ar</a:t>
                  </a:r>
                </a:p>
              </p:txBody>
            </p:sp>
            <p:sp>
              <p:nvSpPr>
                <p:cNvPr id="108" name="Rectangle 81">
                  <a:extLst>
                    <a:ext uri="{FF2B5EF4-FFF2-40B4-BE49-F238E27FC236}">
                      <a16:creationId xmlns:a16="http://schemas.microsoft.com/office/drawing/2014/main" xmlns="" id="{138F863C-44FE-4D45-967F-656F23C4F2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Rn</a:t>
                  </a:r>
                </a:p>
              </p:txBody>
            </p:sp>
            <p:sp>
              <p:nvSpPr>
                <p:cNvPr id="109" name="Rectangle 82">
                  <a:extLst>
                    <a:ext uri="{FF2B5EF4-FFF2-40B4-BE49-F238E27FC236}">
                      <a16:creationId xmlns:a16="http://schemas.microsoft.com/office/drawing/2014/main" xmlns="" id="{7177A118-89F3-4C9D-8AAD-D5733C72A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</a:t>
                  </a:r>
                </a:p>
              </p:txBody>
            </p:sp>
            <p:sp>
              <p:nvSpPr>
                <p:cNvPr id="110" name="Rectangle 83">
                  <a:extLst>
                    <a:ext uri="{FF2B5EF4-FFF2-40B4-BE49-F238E27FC236}">
                      <a16:creationId xmlns:a16="http://schemas.microsoft.com/office/drawing/2014/main" xmlns="" id="{987B6E28-807C-42B3-85CD-009FE1090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Si</a:t>
                  </a:r>
                </a:p>
              </p:txBody>
            </p:sp>
            <p:sp>
              <p:nvSpPr>
                <p:cNvPr id="111" name="Rectangle 84">
                  <a:extLst>
                    <a:ext uri="{FF2B5EF4-FFF2-40B4-BE49-F238E27FC236}">
                      <a16:creationId xmlns:a16="http://schemas.microsoft.com/office/drawing/2014/main" xmlns="" id="{92624874-D6B2-42AB-812A-572F6C1CB8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Xe</a:t>
                  </a:r>
                </a:p>
              </p:txBody>
            </p:sp>
            <p:sp>
              <p:nvSpPr>
                <p:cNvPr id="112" name="Rectangle 85">
                  <a:extLst>
                    <a:ext uri="{FF2B5EF4-FFF2-40B4-BE49-F238E27FC236}">
                      <a16:creationId xmlns:a16="http://schemas.microsoft.com/office/drawing/2014/main" xmlns="" id="{919106FF-E6F5-493C-99B7-CFB73640F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He</a:t>
                  </a:r>
                </a:p>
              </p:txBody>
            </p:sp>
            <p:sp>
              <p:nvSpPr>
                <p:cNvPr id="113" name="Rectangle 86">
                  <a:extLst>
                    <a:ext uri="{FF2B5EF4-FFF2-40B4-BE49-F238E27FC236}">
                      <a16:creationId xmlns:a16="http://schemas.microsoft.com/office/drawing/2014/main" xmlns="" id="{A0DA5EE7-37D0-4D74-A5B8-9A17E68D4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</a:t>
                  </a:r>
                </a:p>
              </p:txBody>
            </p:sp>
            <p:sp>
              <p:nvSpPr>
                <p:cNvPr id="114" name="Rectangle 87">
                  <a:extLst>
                    <a:ext uri="{FF2B5EF4-FFF2-40B4-BE49-F238E27FC236}">
                      <a16:creationId xmlns:a16="http://schemas.microsoft.com/office/drawing/2014/main" xmlns="" id="{BAECD177-F2CF-4CAC-A930-AC03C7E2E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</a:t>
                  </a:r>
                </a:p>
              </p:txBody>
            </p:sp>
            <p:sp>
              <p:nvSpPr>
                <p:cNvPr id="115" name="Rectangle 88">
                  <a:extLst>
                    <a:ext uri="{FF2B5EF4-FFF2-40B4-BE49-F238E27FC236}">
                      <a16:creationId xmlns:a16="http://schemas.microsoft.com/office/drawing/2014/main" xmlns="" id="{3EBB1639-4A75-445F-9C44-2C0773DC2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As</a:t>
                  </a:r>
                </a:p>
              </p:txBody>
            </p:sp>
            <p:sp>
              <p:nvSpPr>
                <p:cNvPr id="116" name="Line 89">
                  <a:extLst>
                    <a:ext uri="{FF2B5EF4-FFF2-40B4-BE49-F238E27FC236}">
                      <a16:creationId xmlns:a16="http://schemas.microsoft.com/office/drawing/2014/main" xmlns="" id="{DCB68C13-98A0-4CE9-B641-F47D2EB11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179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7" name="Line 90">
                  <a:extLst>
                    <a:ext uri="{FF2B5EF4-FFF2-40B4-BE49-F238E27FC236}">
                      <a16:creationId xmlns:a16="http://schemas.microsoft.com/office/drawing/2014/main" xmlns="" id="{F51110F8-4396-4D24-9018-1786AC0A6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2084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8" name="Line 91">
                  <a:extLst>
                    <a:ext uri="{FF2B5EF4-FFF2-40B4-BE49-F238E27FC236}">
                      <a16:creationId xmlns:a16="http://schemas.microsoft.com/office/drawing/2014/main" xmlns="" id="{587E6A9C-406A-40ED-8345-01D9BB16E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084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19" name="Line 92">
                  <a:extLst>
                    <a:ext uri="{FF2B5EF4-FFF2-40B4-BE49-F238E27FC236}">
                      <a16:creationId xmlns:a16="http://schemas.microsoft.com/office/drawing/2014/main" xmlns="" id="{99BA0013-4395-43D9-8420-684D984D6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372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0" name="Line 93">
                  <a:extLst>
                    <a:ext uri="{FF2B5EF4-FFF2-40B4-BE49-F238E27FC236}">
                      <a16:creationId xmlns:a16="http://schemas.microsoft.com/office/drawing/2014/main" xmlns="" id="{95EE77DF-D9A1-4F01-8196-8EFB1945D1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66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1" name="Line 94">
                  <a:extLst>
                    <a:ext uri="{FF2B5EF4-FFF2-40B4-BE49-F238E27FC236}">
                      <a16:creationId xmlns:a16="http://schemas.microsoft.com/office/drawing/2014/main" xmlns="" id="{28472A70-B08D-4C1C-A728-299486982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87" y="2948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2" name="Line 95">
                  <a:extLst>
                    <a:ext uri="{FF2B5EF4-FFF2-40B4-BE49-F238E27FC236}">
                      <a16:creationId xmlns:a16="http://schemas.microsoft.com/office/drawing/2014/main" xmlns="" id="{CC13717C-664D-40DC-B584-FBCEBEFC2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3" name="Line 96">
                  <a:extLst>
                    <a:ext uri="{FF2B5EF4-FFF2-40B4-BE49-F238E27FC236}">
                      <a16:creationId xmlns:a16="http://schemas.microsoft.com/office/drawing/2014/main" xmlns="" id="{0E3ACE0E-2AD7-44D2-AA8D-21B210C3A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660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4" name="Line 97">
                  <a:extLst>
                    <a:ext uri="{FF2B5EF4-FFF2-40B4-BE49-F238E27FC236}">
                      <a16:creationId xmlns:a16="http://schemas.microsoft.com/office/drawing/2014/main" xmlns="" id="{AA042977-F698-497E-8CB2-3A5BA0B9E4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948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25" name="Line 98">
                  <a:extLst>
                    <a:ext uri="{FF2B5EF4-FFF2-40B4-BE49-F238E27FC236}">
                      <a16:creationId xmlns:a16="http://schemas.microsoft.com/office/drawing/2014/main" xmlns="" id="{5B88AC13-11B5-440E-AFB9-B89179571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75" y="1508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09950B1C-4D3C-4FA9-B770-A90CB7CF91C3}"/>
                  </a:ext>
                </a:extLst>
              </p:cNvPr>
              <p:cNvSpPr txBox="1"/>
              <p:nvPr/>
            </p:nvSpPr>
            <p:spPr>
              <a:xfrm>
                <a:off x="446601" y="2411009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025B2DF9-605F-403D-818A-FD11B76DCB4D}"/>
                  </a:ext>
                </a:extLst>
              </p:cNvPr>
              <p:cNvSpPr txBox="1"/>
              <p:nvPr/>
            </p:nvSpPr>
            <p:spPr>
              <a:xfrm>
                <a:off x="882960" y="2411007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DA6C23E-E98C-49F4-9B61-3559FA95EFC6}"/>
                  </a:ext>
                </a:extLst>
              </p:cNvPr>
              <p:cNvSpPr txBox="1"/>
              <p:nvPr/>
            </p:nvSpPr>
            <p:spPr>
              <a:xfrm>
                <a:off x="5912161" y="2411010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0AE4ACA-F58D-4E7E-A1D6-BA4B74335405}"/>
                  </a:ext>
                </a:extLst>
              </p:cNvPr>
              <p:cNvSpPr txBox="1"/>
              <p:nvPr/>
            </p:nvSpPr>
            <p:spPr>
              <a:xfrm>
                <a:off x="63693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743BC12E-E6AD-42A9-8FAF-EF3F2A69D7C3}"/>
                  </a:ext>
                </a:extLst>
              </p:cNvPr>
              <p:cNvSpPr txBox="1"/>
              <p:nvPr/>
            </p:nvSpPr>
            <p:spPr>
              <a:xfrm>
                <a:off x="68265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A285C5C7-DF16-4EF9-B46E-1FA53D8066B1}"/>
                  </a:ext>
                </a:extLst>
              </p:cNvPr>
              <p:cNvSpPr txBox="1"/>
              <p:nvPr/>
            </p:nvSpPr>
            <p:spPr>
              <a:xfrm>
                <a:off x="7283760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D00120FA-DA3A-4306-B18E-25D56A7AED8E}"/>
                  </a:ext>
                </a:extLst>
              </p:cNvPr>
              <p:cNvSpPr txBox="1"/>
              <p:nvPr/>
            </p:nvSpPr>
            <p:spPr>
              <a:xfrm>
                <a:off x="7756914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47644956-703B-4C57-94F6-04CB4C5B3368}"/>
                  </a:ext>
                </a:extLst>
              </p:cNvPr>
              <p:cNvSpPr txBox="1"/>
              <p:nvPr/>
            </p:nvSpPr>
            <p:spPr>
              <a:xfrm>
                <a:off x="8198161" y="2411012"/>
                <a:ext cx="456898" cy="535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0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C0C1413-A445-4DD0-8AA6-5C5C54486C51}"/>
                </a:ext>
              </a:extLst>
            </p:cNvPr>
            <p:cNvCxnSpPr>
              <a:endCxn id="118" idx="0"/>
            </p:cNvCxnSpPr>
            <p:nvPr/>
          </p:nvCxnSpPr>
          <p:spPr>
            <a:xfrm>
              <a:off x="6403975" y="32780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1EA314D9-B75E-45F9-AA4A-4176FA8C2AD3}"/>
                </a:ext>
              </a:extLst>
            </p:cNvPr>
            <p:cNvCxnSpPr/>
            <p:nvPr/>
          </p:nvCxnSpPr>
          <p:spPr>
            <a:xfrm>
              <a:off x="6867460" y="37554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8A356E07-3196-4F67-9963-0314538B3437}"/>
                </a:ext>
              </a:extLst>
            </p:cNvPr>
            <p:cNvCxnSpPr/>
            <p:nvPr/>
          </p:nvCxnSpPr>
          <p:spPr>
            <a:xfrm>
              <a:off x="7318375" y="41924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BB5B239-C19C-4496-BBA1-4D55253ECE94}"/>
                </a:ext>
              </a:extLst>
            </p:cNvPr>
            <p:cNvCxnSpPr/>
            <p:nvPr/>
          </p:nvCxnSpPr>
          <p:spPr>
            <a:xfrm>
              <a:off x="7775575" y="46698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69945EA7-2D90-45A8-A8F0-B2B7BE529D39}"/>
                </a:ext>
              </a:extLst>
            </p:cNvPr>
            <p:cNvCxnSpPr/>
            <p:nvPr/>
          </p:nvCxnSpPr>
          <p:spPr>
            <a:xfrm>
              <a:off x="8220399" y="51270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1110315-1B9B-4AA6-90CD-785DA06821E4}"/>
                </a:ext>
              </a:extLst>
            </p:cNvPr>
            <p:cNvCxnSpPr/>
            <p:nvPr/>
          </p:nvCxnSpPr>
          <p:spPr>
            <a:xfrm flipH="1">
              <a:off x="6403976" y="375543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0B4CFA2-E463-43D5-A05C-CF3488918A87}"/>
                </a:ext>
              </a:extLst>
            </p:cNvPr>
            <p:cNvCxnSpPr/>
            <p:nvPr/>
          </p:nvCxnSpPr>
          <p:spPr>
            <a:xfrm flipH="1">
              <a:off x="6867460" y="41924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D4FFC56B-1683-4C62-A13D-FA9EA2ED1F84}"/>
                </a:ext>
              </a:extLst>
            </p:cNvPr>
            <p:cNvCxnSpPr/>
            <p:nvPr/>
          </p:nvCxnSpPr>
          <p:spPr>
            <a:xfrm flipH="1">
              <a:off x="7312091" y="46496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BB8616A-758D-46C2-8914-0C115CF63F69}"/>
                </a:ext>
              </a:extLst>
            </p:cNvPr>
            <p:cNvCxnSpPr/>
            <p:nvPr/>
          </p:nvCxnSpPr>
          <p:spPr>
            <a:xfrm flipH="1">
              <a:off x="7756915" y="51068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/>
          <p:cNvCxnSpPr>
            <a:stCxn id="4" idx="0"/>
            <a:endCxn id="7" idx="2"/>
          </p:cNvCxnSpPr>
          <p:nvPr/>
        </p:nvCxnSpPr>
        <p:spPr>
          <a:xfrm flipH="1" flipV="1">
            <a:off x="6126729" y="1988620"/>
            <a:ext cx="44528" cy="185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83326"/>
              </p:ext>
            </p:extLst>
          </p:nvPr>
        </p:nvGraphicFramePr>
        <p:xfrm>
          <a:off x="6043754" y="111850"/>
          <a:ext cx="6032239" cy="97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84"/>
                <a:gridCol w="1987992"/>
                <a:gridCol w="2831763"/>
              </a:tblGrid>
              <a:tr h="97099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0" name="Straight Arrow Connector 129"/>
          <p:cNvCxnSpPr/>
          <p:nvPr/>
        </p:nvCxnSpPr>
        <p:spPr>
          <a:xfrm flipH="1" flipV="1">
            <a:off x="4936507" y="2151449"/>
            <a:ext cx="90206" cy="56033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732529" y="2691860"/>
            <a:ext cx="231122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Metals to the left of this line, non metals to the right</a:t>
            </a:r>
            <a:endParaRPr lang="en-GB" sz="1200" b="1" dirty="0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5433217" y="292449"/>
            <a:ext cx="68779" cy="36342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364522" y="320824"/>
            <a:ext cx="863627" cy="32090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606294" y="433864"/>
            <a:ext cx="432157" cy="46814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887757" y="96530"/>
            <a:ext cx="1063803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214707" y="104817"/>
            <a:ext cx="108553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918159" y="197852"/>
            <a:ext cx="767524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151" name="Left Brace 150"/>
          <p:cNvSpPr/>
          <p:nvPr/>
        </p:nvSpPr>
        <p:spPr>
          <a:xfrm rot="5400000">
            <a:off x="1953126" y="-135227"/>
            <a:ext cx="537163" cy="2824123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/>
          <p:cNvSpPr txBox="1"/>
          <p:nvPr/>
        </p:nvSpPr>
        <p:spPr>
          <a:xfrm>
            <a:off x="1149596" y="697036"/>
            <a:ext cx="217106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</p:txBody>
      </p:sp>
      <p:graphicFrame>
        <p:nvGraphicFramePr>
          <p:cNvPr id="153" name="Table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742476"/>
              </p:ext>
            </p:extLst>
          </p:nvPr>
        </p:nvGraphicFramePr>
        <p:xfrm>
          <a:off x="7208845" y="1142074"/>
          <a:ext cx="5452842" cy="2285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19"/>
                <a:gridCol w="1982045"/>
                <a:gridCol w="2570678"/>
              </a:tblGrid>
              <a:tr h="127966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5" name="Straight Arrow Connector 154"/>
          <p:cNvCxnSpPr>
            <a:stCxn id="6" idx="3"/>
            <a:endCxn id="153" idx="1"/>
          </p:cNvCxnSpPr>
          <p:nvPr/>
        </p:nvCxnSpPr>
        <p:spPr>
          <a:xfrm flipV="1">
            <a:off x="7052528" y="2284828"/>
            <a:ext cx="156317" cy="437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9" name="Table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23874"/>
              </p:ext>
            </p:extLst>
          </p:nvPr>
        </p:nvGraphicFramePr>
        <p:xfrm>
          <a:off x="91229" y="2948212"/>
          <a:ext cx="4047525" cy="143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63"/>
                <a:gridCol w="1185388"/>
                <a:gridCol w="2094974"/>
              </a:tblGrid>
              <a:tr h="79227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506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1" name="Straight Arrow Connector 160"/>
          <p:cNvCxnSpPr>
            <a:stCxn id="5" idx="1"/>
            <a:endCxn id="159" idx="3"/>
          </p:cNvCxnSpPr>
          <p:nvPr/>
        </p:nvCxnSpPr>
        <p:spPr>
          <a:xfrm flipH="1">
            <a:off x="4138754" y="3501353"/>
            <a:ext cx="552586" cy="165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45324"/>
              </p:ext>
            </p:extLst>
          </p:nvPr>
        </p:nvGraphicFramePr>
        <p:xfrm>
          <a:off x="5352664" y="6011245"/>
          <a:ext cx="2104821" cy="3263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616"/>
                <a:gridCol w="907704"/>
                <a:gridCol w="880501"/>
              </a:tblGrid>
              <a:tr h="161881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is due to having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full outer shells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of electrons.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45025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Increasing atomic number.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54233"/>
              </p:ext>
            </p:extLst>
          </p:nvPr>
        </p:nvGraphicFramePr>
        <p:xfrm>
          <a:off x="7994800" y="3486815"/>
          <a:ext cx="468544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167"/>
                <a:gridCol w="1792705"/>
                <a:gridCol w="2502569"/>
              </a:tblGrid>
              <a:tr h="640080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55883"/>
              </p:ext>
            </p:extLst>
          </p:nvPr>
        </p:nvGraphicFramePr>
        <p:xfrm>
          <a:off x="7866911" y="4940634"/>
          <a:ext cx="4837116" cy="2007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967"/>
                <a:gridCol w="1129815"/>
                <a:gridCol w="1472167"/>
                <a:gridCol w="1472167"/>
              </a:tblGrid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32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54584"/>
              </p:ext>
            </p:extLst>
          </p:nvPr>
        </p:nvGraphicFramePr>
        <p:xfrm>
          <a:off x="43936" y="4563985"/>
          <a:ext cx="5184986" cy="155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857"/>
                <a:gridCol w="2559240"/>
                <a:gridCol w="2305889"/>
              </a:tblGrid>
              <a:tr h="537575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2170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5701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0644"/>
              </p:ext>
            </p:extLst>
          </p:nvPr>
        </p:nvGraphicFramePr>
        <p:xfrm>
          <a:off x="43936" y="6237341"/>
          <a:ext cx="5184986" cy="3037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781"/>
                <a:gridCol w="1343957"/>
                <a:gridCol w="1768481"/>
                <a:gridCol w="1494767"/>
              </a:tblGrid>
              <a:tr h="1129771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073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8723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8" name="Straight Arrow Connector 157"/>
          <p:cNvCxnSpPr>
            <a:stCxn id="4" idx="0"/>
            <a:endCxn id="6" idx="2"/>
          </p:cNvCxnSpPr>
          <p:nvPr/>
        </p:nvCxnSpPr>
        <p:spPr>
          <a:xfrm flipV="1">
            <a:off x="6171257" y="3306831"/>
            <a:ext cx="465773" cy="540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7" idx="0"/>
          </p:cNvCxnSpPr>
          <p:nvPr/>
        </p:nvCxnSpPr>
        <p:spPr>
          <a:xfrm flipV="1">
            <a:off x="6126729" y="1082842"/>
            <a:ext cx="278346" cy="382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4" idx="0"/>
            <a:endCxn id="5" idx="3"/>
          </p:cNvCxnSpPr>
          <p:nvPr/>
        </p:nvCxnSpPr>
        <p:spPr>
          <a:xfrm flipH="1" flipV="1">
            <a:off x="5714390" y="3501353"/>
            <a:ext cx="456867" cy="3459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" idx="2"/>
            <a:endCxn id="8" idx="0"/>
          </p:cNvCxnSpPr>
          <p:nvPr/>
        </p:nvCxnSpPr>
        <p:spPr>
          <a:xfrm flipH="1">
            <a:off x="5768011" y="5047658"/>
            <a:ext cx="403246" cy="1601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8" idx="2"/>
          </p:cNvCxnSpPr>
          <p:nvPr/>
        </p:nvCxnSpPr>
        <p:spPr>
          <a:xfrm>
            <a:off x="5768011" y="5515582"/>
            <a:ext cx="0" cy="4956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" idx="3"/>
            <a:endCxn id="9" idx="0"/>
          </p:cNvCxnSpPr>
          <p:nvPr/>
        </p:nvCxnSpPr>
        <p:spPr>
          <a:xfrm flipV="1">
            <a:off x="7071786" y="4043907"/>
            <a:ext cx="119324" cy="403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9" idx="2"/>
            <a:endCxn id="141" idx="1"/>
          </p:cNvCxnSpPr>
          <p:nvPr/>
        </p:nvCxnSpPr>
        <p:spPr>
          <a:xfrm>
            <a:off x="7498887" y="4043907"/>
            <a:ext cx="495913" cy="82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41" idx="2"/>
            <a:endCxn id="145" idx="0"/>
          </p:cNvCxnSpPr>
          <p:nvPr/>
        </p:nvCxnSpPr>
        <p:spPr>
          <a:xfrm flipH="1">
            <a:off x="10285469" y="4766975"/>
            <a:ext cx="52051" cy="173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>
            <a:stCxn id="4" idx="1"/>
            <a:endCxn id="10" idx="2"/>
          </p:cNvCxnSpPr>
          <p:nvPr/>
        </p:nvCxnSpPr>
        <p:spPr>
          <a:xfrm flipH="1" flipV="1">
            <a:off x="4825136" y="4166631"/>
            <a:ext cx="445591" cy="280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H="1">
            <a:off x="4301922" y="4512602"/>
            <a:ext cx="251870" cy="7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4" idx="2"/>
            <a:endCxn id="11" idx="0"/>
          </p:cNvCxnSpPr>
          <p:nvPr/>
        </p:nvCxnSpPr>
        <p:spPr>
          <a:xfrm>
            <a:off x="6171257" y="5047658"/>
            <a:ext cx="890914" cy="213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5" name="Table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644081"/>
              </p:ext>
            </p:extLst>
          </p:nvPr>
        </p:nvGraphicFramePr>
        <p:xfrm>
          <a:off x="7498887" y="7037599"/>
          <a:ext cx="520514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358"/>
                <a:gridCol w="2044135"/>
                <a:gridCol w="2267647"/>
              </a:tblGrid>
              <a:tr h="105377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0320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12" name="Straight Arrow Connector 311"/>
          <p:cNvCxnSpPr/>
          <p:nvPr/>
        </p:nvCxnSpPr>
        <p:spPr>
          <a:xfrm>
            <a:off x="7498887" y="5784734"/>
            <a:ext cx="222828" cy="1252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214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80E9CB9-E76E-9746-BBD9-9A5642A3D5E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3E356EEA-E8C8-7543-8BDC-2F59607924F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1A4D6916-CBD0-1B43-B42B-8275D887926E}"/>
    </a:ext>
  </a:extLst>
</a:theme>
</file>

<file path=ppt/theme/theme4.xml><?xml version="1.0" encoding="utf-8"?>
<a:theme xmlns:a="http://schemas.openxmlformats.org/drawingml/2006/main" name="1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925D060-3B1D-5548-9114-7EDCE4E98F41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C732CF4-5BDE-8046-B4DE-2D8BD2EF8667}"/>
    </a:ext>
  </a:extLst>
</a:theme>
</file>

<file path=ppt/theme/theme6.xml><?xml version="1.0" encoding="utf-8"?>
<a:theme xmlns:a="http://schemas.openxmlformats.org/drawingml/2006/main" name="2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93805219-F6D9-3A4C-BBFB-B4DE692E9609}"/>
    </a:ext>
  </a:extLst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B3D2206-8F79-494A-B3D4-5C13485329D1}"/>
    </a:ext>
  </a:extLst>
</a:theme>
</file>

<file path=ppt/theme/theme8.xml><?xml version="1.0" encoding="utf-8"?>
<a:theme xmlns:a="http://schemas.openxmlformats.org/drawingml/2006/main" name="3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293CA237-E40C-E049-B52B-8A449DAD856B}"/>
    </a:ext>
  </a:extLst>
</a:theme>
</file>

<file path=ppt/theme/theme9.xml><?xml version="1.0" encoding="utf-8"?>
<a:theme xmlns:a="http://schemas.openxmlformats.org/drawingml/2006/main" name="4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7B297D88-6958-E345-939D-06B02D8123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 mat TEMPLATE</Template>
  <TotalTime>98</TotalTime>
  <Words>1910</Words>
  <Application>Microsoft Macintosh PowerPoint</Application>
  <PresentationFormat>A3 Paper (297x420 mm)</PresentationFormat>
  <Paragraphs>609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20" baseType="lpstr">
      <vt:lpstr>Calibri</vt:lpstr>
      <vt:lpstr>Calibri Light</vt:lpstr>
      <vt:lpstr>Gill Sans</vt:lpstr>
      <vt:lpstr>News Gothic MT</vt:lpstr>
      <vt:lpstr>Verdana</vt:lpstr>
      <vt:lpstr>Wingdings</vt:lpstr>
      <vt:lpstr>Arial</vt:lpstr>
      <vt:lpstr>Custom Design</vt:lpstr>
      <vt:lpstr>PIXL Sci</vt:lpstr>
      <vt:lpstr>1_Custom Design</vt:lpstr>
      <vt:lpstr>1_PIXL Sci</vt:lpstr>
      <vt:lpstr>2_Custom Design</vt:lpstr>
      <vt:lpstr>2_PIXL Sci</vt:lpstr>
      <vt:lpstr>3_Custom Design</vt:lpstr>
      <vt:lpstr>3_PIXL Sci</vt:lpstr>
      <vt:lpstr>4_Custom Design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Letheren, Andre</dc:creator>
  <cp:lastModifiedBy>Amanda Fleck</cp:lastModifiedBy>
  <cp:revision>7</cp:revision>
  <cp:lastPrinted>2017-05-23T07:01:30Z</cp:lastPrinted>
  <dcterms:created xsi:type="dcterms:W3CDTF">2017-08-25T14:35:16Z</dcterms:created>
  <dcterms:modified xsi:type="dcterms:W3CDTF">2017-11-14T09:12:03Z</dcterms:modified>
</cp:coreProperties>
</file>