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0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Acceleration and Motion</a:t>
            </a:r>
            <a:endParaRPr lang="en-GB" sz="2000" dirty="0" smtClean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34052" y="4185114"/>
            <a:ext cx="6566100" cy="521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Describe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what is happening in each of the velocity-time graphs.</a:t>
            </a: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</a:t>
            </a:r>
            <a:r>
              <a:rPr lang="en-GB" sz="1200" b="1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):</a:t>
            </a:r>
            <a:endParaRPr lang="en-GB"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endParaRPr lang="en-US" dirty="0" smtClean="0"/>
          </a:p>
          <a:p>
            <a:r>
              <a:rPr lang="en-US" dirty="0"/>
              <a:t>Describe how the horizontal forces acting on the car change during the first </a:t>
            </a:r>
            <a:r>
              <a:rPr lang="en-US" b="1" dirty="0"/>
              <a:t>two</a:t>
            </a:r>
            <a:r>
              <a:rPr lang="en-US" dirty="0"/>
              <a:t> seconds of the acceleration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 smtClean="0"/>
              <a:t>Mark)</a:t>
            </a:r>
            <a:endParaRPr lang="en-US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" name="Google Shape;57;p13"/>
          <p:cNvSpPr/>
          <p:nvPr/>
        </p:nvSpPr>
        <p:spPr>
          <a:xfrm>
            <a:off x="257700" y="1002382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Use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equation,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Acce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leration = Change in Speed </a:t>
            </a:r>
            <a:r>
              <a:rPr lang="en-GB" sz="1200" dirty="0" smtClean="0">
                <a:latin typeface="Happy Monkey"/>
                <a:ea typeface="Happy Monkey"/>
                <a:cs typeface="Calibri" panose="020F0502020204030204" pitchFamily="34" charset="0"/>
                <a:sym typeface="Happy Monkey"/>
              </a:rPr>
              <a:t>÷ Time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,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to </a:t>
            </a: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calculate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 the examples below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:</a:t>
            </a:r>
          </a:p>
          <a:p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r>
              <a:rPr lang="en-US" sz="1200" dirty="0" smtClean="0">
                <a:latin typeface="Happy Monkey"/>
                <a:ea typeface="Happy Monkey"/>
                <a:cs typeface="Happy Monkey"/>
                <a:sym typeface="Happy Monkey"/>
              </a:rPr>
              <a:t>Change </a:t>
            </a:r>
            <a:r>
              <a:rPr lang="en-US" sz="1200" dirty="0">
                <a:latin typeface="Happy Monkey"/>
                <a:ea typeface="Happy Monkey"/>
                <a:cs typeface="Happy Monkey"/>
                <a:sym typeface="Happy Monkey"/>
              </a:rPr>
              <a:t>in speed = 14 m/s; time taken = 2 seconds. Calculate the </a:t>
            </a:r>
            <a:r>
              <a:rPr lang="en-US" sz="1200" dirty="0" smtClean="0">
                <a:latin typeface="Happy Monkey"/>
                <a:ea typeface="Happy Monkey"/>
                <a:cs typeface="Happy Monkey"/>
                <a:sym typeface="Happy Monkey"/>
              </a:rPr>
              <a:t>acceleration.</a:t>
            </a:r>
          </a:p>
          <a:p>
            <a:pPr marL="228600" indent="-228600">
              <a:buAutoNum type="arabicPeriod"/>
            </a:pPr>
            <a:endParaRPr lang="en-US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r>
              <a:rPr lang="en-US" sz="1200" dirty="0" smtClean="0">
                <a:latin typeface="Happy Monkey"/>
                <a:ea typeface="Happy Monkey"/>
                <a:cs typeface="Happy Monkey"/>
                <a:sym typeface="Happy Monkey"/>
              </a:rPr>
              <a:t>A </a:t>
            </a:r>
            <a:r>
              <a:rPr lang="en-US" sz="1200" dirty="0">
                <a:latin typeface="Happy Monkey"/>
                <a:ea typeface="Happy Monkey"/>
                <a:cs typeface="Happy Monkey"/>
                <a:sym typeface="Happy Monkey"/>
              </a:rPr>
              <a:t>car accelerates from rest (zero speed) up to a speed of 30 m/s in 12 seconds. Calculate the </a:t>
            </a:r>
            <a:r>
              <a:rPr lang="en-US" sz="1200" dirty="0" smtClean="0">
                <a:latin typeface="Happy Monkey"/>
                <a:ea typeface="Happy Monkey"/>
                <a:cs typeface="Happy Monkey"/>
                <a:sym typeface="Happy Monkey"/>
              </a:rPr>
              <a:t>acceleration.</a:t>
            </a:r>
          </a:p>
          <a:p>
            <a:pPr marL="228600" indent="-228600">
              <a:buAutoNum type="arabicPeriod"/>
            </a:pPr>
            <a:endParaRPr lang="en-US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228600" indent="-228600">
              <a:buAutoNum type="arabicPeriod"/>
            </a:pPr>
            <a:r>
              <a:rPr lang="en-US" sz="1200" dirty="0" smtClean="0">
                <a:latin typeface="Happy Monkey"/>
                <a:ea typeface="Happy Monkey"/>
                <a:cs typeface="Happy Monkey"/>
                <a:sym typeface="Happy Monkey"/>
              </a:rPr>
              <a:t>A </a:t>
            </a:r>
            <a:r>
              <a:rPr lang="en-US" sz="1200" dirty="0">
                <a:latin typeface="Happy Monkey"/>
                <a:ea typeface="Happy Monkey"/>
                <a:cs typeface="Happy Monkey"/>
                <a:sym typeface="Happy Monkey"/>
              </a:rPr>
              <a:t>cyclist in the Tour de France accelerates down a hill from 22 m/s to a speed of 37 m/s. This acceleration takes him 2 seconds. Calculate the acceleration.</a:t>
            </a:r>
          </a:p>
          <a:p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/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4706471"/>
            <a:ext cx="5712386" cy="1765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9971" y="9085539"/>
            <a:ext cx="3542210" cy="12552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12</cp:revision>
  <cp:lastPrinted>2019-04-29T07:19:41Z</cp:lastPrinted>
  <dcterms:modified xsi:type="dcterms:W3CDTF">2019-06-05T14:15:37Z</dcterms:modified>
</cp:coreProperties>
</file>