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Blood and Blood Vessels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adaptions of the artery and veins.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State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function of the components of the blood: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R__ B_____ C_____: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W______ B______ C______: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P______: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P_______: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</a:rPr>
              <a:t>The circulatory system contains arteries and veins.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1200" dirty="0" smtClean="0">
                <a:solidFill>
                  <a:schemeClr val="dk1"/>
                </a:solidFill>
              </a:rPr>
              <a:t>Describe </a:t>
            </a:r>
            <a:r>
              <a:rPr lang="en-US" sz="1200" dirty="0">
                <a:solidFill>
                  <a:schemeClr val="dk1"/>
                </a:solidFill>
              </a:rPr>
              <a:t>how the structure of an artery is different from the structure of a vein</a:t>
            </a:r>
            <a:r>
              <a:rPr lang="en-US" sz="1200" dirty="0" smtClean="0">
                <a:solidFill>
                  <a:schemeClr val="dk1"/>
                </a:solidFill>
              </a:rPr>
              <a:t>. (2 Marks)</a:t>
            </a:r>
            <a:endParaRPr lang="en-US" sz="1200" dirty="0" smtClean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85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7</cp:revision>
  <cp:lastPrinted>2019-04-29T07:19:41Z</cp:lastPrinted>
  <dcterms:modified xsi:type="dcterms:W3CDTF">2019-05-03T08:24:47Z</dcterms:modified>
</cp:coreProperties>
</file>