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smtClean="0">
                <a:latin typeface="Dekko"/>
                <a:ea typeface="Dekko"/>
                <a:cs typeface="Dekko"/>
                <a:sym typeface="Dekko"/>
              </a:rPr>
              <a:t>Cell Division</a:t>
            </a:r>
            <a:endParaRPr sz="24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Complete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the </a:t>
            </a:r>
            <a:r>
              <a:rPr lang="en-GB" dirty="0">
                <a:latin typeface="Happy Monkey"/>
                <a:ea typeface="Happy Monkey"/>
                <a:cs typeface="Happy Monkey"/>
                <a:sym typeface="Happy Monkey"/>
              </a:rPr>
              <a:t>table to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show the advantages of asexual and sexual reproduction.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Sort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statements into the correct order.</a:t>
            </a:r>
            <a:endParaRPr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sz="1200" dirty="0">
                <a:solidFill>
                  <a:schemeClr val="dk1"/>
                </a:solidFill>
                <a:latin typeface="Happy Monkey"/>
              </a:rPr>
              <a:t>Sex cells are produced by meiosis.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sz="1200" dirty="0">
                <a:solidFill>
                  <a:schemeClr val="dk1"/>
                </a:solidFill>
                <a:latin typeface="Happy Monkey"/>
              </a:rPr>
              <a:t>Describe what happens to the chromosomes when a cell divides by meiosis</a:t>
            </a:r>
            <a:r>
              <a:rPr lang="en-US" sz="1200" dirty="0" smtClean="0">
                <a:solidFill>
                  <a:schemeClr val="dk1"/>
                </a:solidFill>
                <a:latin typeface="Happy Monkey"/>
              </a:rPr>
              <a:t>. (2 Marks) </a:t>
            </a:r>
            <a:endParaRPr lang="en-US" sz="1200" dirty="0">
              <a:solidFill>
                <a:schemeClr val="dk1"/>
              </a:solidFill>
              <a:latin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 smtClean="0">
                <a:solidFill>
                  <a:schemeClr val="dk1"/>
                </a:solidFill>
              </a:rPr>
              <a:t>.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21224"/>
            <a:ext cx="220531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Chromosomes make identical copies.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2509134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Chromosomes divide.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3303067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Parent Cell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95587" y="1721224"/>
            <a:ext cx="220531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Pairs of chromosomes divide.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995587" y="2509134"/>
            <a:ext cx="220531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Sections of DNA get swapped.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995587" y="3303067"/>
            <a:ext cx="220531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Similar Chromosomes pair up</a:t>
            </a:r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996643"/>
              </p:ext>
            </p:extLst>
          </p:nvPr>
        </p:nvGraphicFramePr>
        <p:xfrm>
          <a:off x="1266666" y="4809137"/>
          <a:ext cx="503978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308087714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347309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Sexual Reproduction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Asexual</a:t>
                      </a:r>
                      <a:r>
                        <a:rPr lang="en-GB" baseline="0" dirty="0" smtClean="0"/>
                        <a:t> Reproduction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25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1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363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225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94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5</cp:revision>
  <cp:lastPrinted>2019-04-29T07:19:41Z</cp:lastPrinted>
  <dcterms:modified xsi:type="dcterms:W3CDTF">2019-05-22T14:09:07Z</dcterms:modified>
</cp:coreProperties>
</file>