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08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 smtClean="0">
                <a:latin typeface="Dekko"/>
                <a:ea typeface="Dekko"/>
                <a:cs typeface="Dekko"/>
                <a:sym typeface="Dekko"/>
              </a:rPr>
              <a:t>Communicable Diseases</a:t>
            </a:r>
            <a:endParaRPr sz="2000" dirty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4254375"/>
            <a:ext cx="65661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latin typeface="Happy Monkey"/>
                <a:ea typeface="Happy Monkey"/>
                <a:cs typeface="Happy Monkey"/>
                <a:sym typeface="Happy Monkey"/>
              </a:rPr>
              <a:t>Describe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 the symptoms of gonorrhoea and </a:t>
            </a:r>
            <a:r>
              <a:rPr lang="en-GB" b="1" dirty="0" smtClean="0">
                <a:latin typeface="Happy Monkey"/>
                <a:ea typeface="Happy Monkey"/>
                <a:cs typeface="Happy Monkey"/>
                <a:sym typeface="Happy Monkey"/>
              </a:rPr>
              <a:t>suggest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a method of treatment for the disea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se.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0775" y="1162078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 smtClean="0">
                <a:latin typeface="Happy Monkey"/>
                <a:ea typeface="Happy Monkey"/>
                <a:cs typeface="Happy Monkey"/>
                <a:sym typeface="Happy Monkey"/>
              </a:rPr>
              <a:t>Define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the following key terms: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Pathogen: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Bacteria: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Virus: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Vaccination</a:t>
            </a:r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points):</a:t>
            </a:r>
            <a:endParaRPr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r>
              <a:rPr lang="en-US" dirty="0"/>
              <a:t>Antimicrobial chemicals kill pathogens.</a:t>
            </a:r>
          </a:p>
          <a:p>
            <a:r>
              <a:rPr lang="en-US" dirty="0"/>
              <a:t>Give </a:t>
            </a:r>
            <a:r>
              <a:rPr lang="en-US" b="1" dirty="0"/>
              <a:t>two</a:t>
            </a:r>
            <a:r>
              <a:rPr lang="en-US" dirty="0"/>
              <a:t> other ways the human body protects itself against the </a:t>
            </a:r>
            <a:r>
              <a:rPr lang="en-US" b="1" dirty="0"/>
              <a:t>entry</a:t>
            </a:r>
            <a:r>
              <a:rPr lang="en-US" dirty="0"/>
              <a:t> of pathogens</a:t>
            </a:r>
            <a:r>
              <a:rPr lang="en-US" dirty="0" smtClean="0"/>
              <a:t>. (2 Marks)</a:t>
            </a:r>
            <a:endParaRPr lang="en-US" dirty="0"/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 smtClean="0">
                <a:solidFill>
                  <a:schemeClr val="dk1"/>
                </a:solidFill>
              </a:rPr>
              <a:t>.</a:t>
            </a: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</a:t>
            </a:r>
            <a:endParaRPr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r>
              <a:rPr lang="en-US" dirty="0"/>
              <a:t>Measles is </a:t>
            </a:r>
            <a:r>
              <a:rPr lang="en-US" b="1" dirty="0"/>
              <a:t>not</a:t>
            </a:r>
            <a:r>
              <a:rPr lang="en-US" dirty="0"/>
              <a:t> treated by antibiotics.</a:t>
            </a:r>
          </a:p>
          <a:p>
            <a:r>
              <a:rPr lang="en-US" dirty="0"/>
              <a:t>Give the reason </a:t>
            </a:r>
            <a:r>
              <a:rPr lang="en-US" dirty="0" smtClean="0"/>
              <a:t>why. (1 Mark)</a:t>
            </a:r>
            <a:endParaRPr lang="en-US"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88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Dekko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Adam Bilton</cp:lastModifiedBy>
  <cp:revision>5</cp:revision>
  <cp:lastPrinted>2019-04-29T07:19:41Z</cp:lastPrinted>
  <dcterms:modified xsi:type="dcterms:W3CDTF">2019-04-29T08:09:21Z</dcterms:modified>
</cp:coreProperties>
</file>