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980" y="-93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Density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3744674"/>
            <a:ext cx="6566100" cy="571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Complete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Venn Diagram to compare the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methods to investigate the density of an object.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2523008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Use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equation to calculate the density of the objects.</a:t>
            </a:r>
          </a:p>
          <a:p>
            <a:endParaRPr lang="en-US" sz="1200" baseline="30000" dirty="0"/>
          </a:p>
          <a:p>
            <a:pPr marL="228600" indent="-228600">
              <a:buAutoNum type="arabicPeriod"/>
            </a:pPr>
            <a:endParaRPr lang="en-US" sz="1200" baseline="300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Calculate </a:t>
            </a:r>
            <a:r>
              <a:rPr lang="en-US" sz="1200" dirty="0"/>
              <a:t>the density of a material with a mass of 100kg and volume of 2.1m</a:t>
            </a:r>
            <a:r>
              <a:rPr lang="en-US" sz="1200" baseline="30000" dirty="0"/>
              <a:t>3</a:t>
            </a:r>
            <a:r>
              <a:rPr lang="en-US" sz="1200" dirty="0" smtClean="0"/>
              <a:t>.</a:t>
            </a:r>
          </a:p>
          <a:p>
            <a:pPr marL="228600" indent="-228600">
              <a:buAutoNum type="arabicPeriod"/>
            </a:pPr>
            <a:endParaRPr lang="en-US" sz="1200" baseline="30000" dirty="0"/>
          </a:p>
          <a:p>
            <a:pPr marL="228600" indent="-228600">
              <a:buAutoNum type="arabicPeriod"/>
            </a:pPr>
            <a:endParaRPr lang="en-US" sz="1200" baseline="30000" dirty="0" smtClean="0"/>
          </a:p>
          <a:p>
            <a:pPr marL="228600" indent="-228600">
              <a:buAutoNum type="arabicPeriod"/>
            </a:pPr>
            <a:endParaRPr lang="en-US" sz="1200" baseline="30000" dirty="0"/>
          </a:p>
          <a:p>
            <a:pPr marL="228600" indent="-228600">
              <a:buAutoNum type="arabicPeriod"/>
            </a:pPr>
            <a:endParaRPr lang="en-US" sz="1200" baseline="30000" dirty="0" smtClean="0"/>
          </a:p>
          <a:p>
            <a:pPr marL="228600" indent="-228600">
              <a:buAutoNum type="arabicPeriod"/>
            </a:pPr>
            <a:endParaRPr lang="en-US" sz="1200" baseline="300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US" dirty="0"/>
              <a:t>The student wants to measure the volume of stone A. Stone A cannot be measured using a metre rule as the stone is an irregular shape.</a:t>
            </a:r>
          </a:p>
          <a:p>
            <a:r>
              <a:rPr lang="en-US" dirty="0"/>
              <a:t>Describe how the student could determine the volume of stone A by putting it into water.(3 Marks)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46867" y="4221686"/>
            <a:ext cx="2447660" cy="23921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981128" y="4221686"/>
            <a:ext cx="2447660" cy="239218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08833" y="4409944"/>
            <a:ext cx="9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Regular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94527" y="4363672"/>
            <a:ext cx="1034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Irregular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311555" y="1292729"/>
                <a:ext cx="10431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dirty="0">
                  <a:ea typeface="Cambria Math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555" y="1292729"/>
                <a:ext cx="1043170" cy="307777"/>
              </a:xfrm>
              <a:prstGeom prst="rect">
                <a:avLst/>
              </a:prstGeom>
              <a:blipFill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825" y="7913008"/>
            <a:ext cx="1419225" cy="1152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116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6</cp:revision>
  <cp:lastPrinted>2019-04-29T07:19:41Z</cp:lastPrinted>
  <dcterms:modified xsi:type="dcterms:W3CDTF">2019-05-15T08:33:19Z</dcterms:modified>
</cp:coreProperties>
</file>