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 smtClean="0">
                <a:latin typeface="Dekko"/>
                <a:ea typeface="Dekko"/>
                <a:cs typeface="Dekko"/>
                <a:sym typeface="Dekko"/>
              </a:rPr>
              <a:t>Enzymes</a:t>
            </a:r>
            <a:endParaRPr sz="24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Construct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 word equations to show the products of enzyme action on the nutrients above: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Match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the enzyme to the nutrient.</a:t>
            </a:r>
            <a:endParaRPr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</a:rPr>
              <a:t>A student has eaten a steak for dinner. The steak contains protein and fat.</a:t>
            </a:r>
          </a:p>
          <a:p>
            <a:pPr marL="400050" lvl="0" indent="-400050">
              <a:lnSpc>
                <a:spcPct val="150000"/>
              </a:lnSpc>
              <a:buClr>
                <a:schemeClr val="dk1"/>
              </a:buClr>
              <a:buSzPts val="1100"/>
              <a:buAutoNum type="romanLcParenBoth"/>
            </a:pPr>
            <a:r>
              <a:rPr lang="en-US" dirty="0" smtClean="0">
                <a:solidFill>
                  <a:schemeClr val="dk1"/>
                </a:solidFill>
              </a:rPr>
              <a:t>Describe </a:t>
            </a:r>
            <a:r>
              <a:rPr lang="en-US" dirty="0">
                <a:solidFill>
                  <a:schemeClr val="dk1"/>
                </a:solidFill>
              </a:rPr>
              <a:t>how the protein </a:t>
            </a:r>
            <a:r>
              <a:rPr lang="en-US" dirty="0" smtClean="0">
                <a:solidFill>
                  <a:schemeClr val="dk1"/>
                </a:solidFill>
              </a:rPr>
              <a:t>is digested (3 Marks)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 smtClean="0">
                <a:solidFill>
                  <a:schemeClr val="dk1"/>
                </a:solidFill>
              </a:rPr>
              <a:t>.</a:t>
            </a: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721224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Carbohydrates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2509134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Proteins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3303067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Lipids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995587" y="1721224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Lipase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995587" y="2509134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Carbohydrase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995587" y="3303067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Protease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73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3</cp:revision>
  <cp:lastPrinted>2019-04-29T07:19:41Z</cp:lastPrinted>
  <dcterms:modified xsi:type="dcterms:W3CDTF">2019-04-29T08:02:24Z</dcterms:modified>
</cp:coreProperties>
</file>