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559675" cy="10691813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108" y="6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52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52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6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0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257700" y="201653"/>
            <a:ext cx="7044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Happy Monkey"/>
                <a:ea typeface="Happy Monkey"/>
                <a:cs typeface="Happy Monkey"/>
                <a:sym typeface="Happy Monkey"/>
              </a:rPr>
              <a:t>10 Minutes on ...</a:t>
            </a:r>
            <a:endParaRPr sz="36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5310600" y="201650"/>
            <a:ext cx="1991700" cy="7104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latin typeface="Dekko"/>
                <a:ea typeface="Dekko"/>
                <a:cs typeface="Dekko"/>
                <a:sym typeface="Dekko"/>
              </a:rPr>
              <a:t>Food Tests RP</a:t>
            </a:r>
            <a:endParaRPr sz="24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6950" y="4254375"/>
            <a:ext cx="6566100" cy="22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atin typeface="Happy Monkey"/>
                <a:ea typeface="Happy Monkey"/>
                <a:cs typeface="Happy Monkey"/>
                <a:sym typeface="Happy Monkey"/>
              </a:rPr>
              <a:t>Use </a:t>
            </a:r>
            <a:r>
              <a:rPr lang="en-GB" dirty="0" smtClean="0">
                <a:latin typeface="Happy Monkey"/>
                <a:ea typeface="Happy Monkey"/>
                <a:cs typeface="Happy Monkey"/>
                <a:sym typeface="Happy Monkey"/>
              </a:rPr>
              <a:t>the information to identify the nutrient present in the sample of food: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latin typeface="Happy Monkey"/>
                <a:ea typeface="Happy Monkey"/>
                <a:cs typeface="Happy Monkey"/>
                <a:sym typeface="Happy Monkey"/>
              </a:rPr>
              <a:t>Sample 1 - Turns blue/black with iodine.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 smtClean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Happy Monkey"/>
                <a:ea typeface="Happy Monkey"/>
                <a:cs typeface="Happy Monkey"/>
                <a:sym typeface="Happy Monkey"/>
              </a:rPr>
              <a:t>Sample 2 – Solution turns red/green with Benedict's solution.</a:t>
            </a:r>
            <a:br>
              <a:rPr lang="en-GB" dirty="0" smtClean="0">
                <a:latin typeface="Happy Monkey"/>
                <a:ea typeface="Happy Monkey"/>
                <a:cs typeface="Happy Monkey"/>
                <a:sym typeface="Happy Monkey"/>
              </a:rPr>
            </a:br>
            <a:endParaRPr lang="en-GB" dirty="0" smtClean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Happy Monkey"/>
                <a:ea typeface="Happy Monkey"/>
                <a:cs typeface="Happy Monkey"/>
                <a:sym typeface="Happy Monkey"/>
              </a:rPr>
              <a:t>Sample 3 – Red stained oil layer with Sudan (III)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Happy Monkey"/>
                <a:ea typeface="Happy Monkey"/>
                <a:cs typeface="Happy Monkey"/>
                <a:sym typeface="Happy Monkey"/>
              </a:rPr>
              <a:t>Sample 4 – Biuret solution turns purple.</a:t>
            </a:r>
            <a:endParaRPr dirty="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60775" y="1162078"/>
            <a:ext cx="7044600" cy="3092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latin typeface="Happy Monkey"/>
                <a:ea typeface="Happy Monkey"/>
                <a:cs typeface="Happy Monkey"/>
                <a:sym typeface="Happy Monkey"/>
              </a:rPr>
              <a:t>Identify </a:t>
            </a:r>
            <a:r>
              <a:rPr lang="en-GB" sz="1200" dirty="0" smtClean="0">
                <a:latin typeface="Happy Monkey"/>
                <a:ea typeface="Happy Monkey"/>
                <a:cs typeface="Happy Monkey"/>
                <a:sym typeface="Happy Monkey"/>
              </a:rPr>
              <a:t>the </a:t>
            </a:r>
            <a:r>
              <a:rPr lang="en-GB" sz="1200" dirty="0" smtClean="0">
                <a:latin typeface="Happy Monkey"/>
                <a:ea typeface="Happy Monkey"/>
                <a:cs typeface="Happy Monkey"/>
                <a:sym typeface="Happy Monkey"/>
              </a:rPr>
              <a:t>pieces of equipment.</a:t>
            </a:r>
            <a:endParaRPr sz="1200" dirty="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60800" y="6708000"/>
            <a:ext cx="7044600" cy="3831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Exam question (use Bullet points):</a:t>
            </a:r>
            <a:endParaRPr sz="1200" b="1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Describe how you would test a sample of food to show it contains </a:t>
            </a:r>
            <a:r>
              <a:rPr lang="en-US" dirty="0" smtClean="0">
                <a:solidFill>
                  <a:schemeClr val="dk1"/>
                </a:solidFill>
              </a:rPr>
              <a:t>protein. (4 Marks) .</a:t>
            </a:r>
            <a:r>
              <a:rPr lang="en-GB" dirty="0" smtClean="0">
                <a:solidFill>
                  <a:schemeClr val="dk1"/>
                </a:solidFill>
              </a:rPr>
              <a:t>………………………………………………………………………………………………</a:t>
            </a:r>
            <a:endParaRPr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smtClean="0">
                <a:solidFill>
                  <a:schemeClr val="dk1"/>
                </a:solidFill>
              </a:rPr>
              <a:t>……………………………………………………………………………………………….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……………………………………………………………………………………………….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smtClean="0">
                <a:solidFill>
                  <a:schemeClr val="dk1"/>
                </a:solidFill>
              </a:rPr>
              <a:t>……………………………………………………………………………………………….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……………………………………………………………………………………………….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……………………………………………………………………………………………….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16" y="1827715"/>
            <a:ext cx="1077913" cy="92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982" y="2902209"/>
            <a:ext cx="1107731" cy="1107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422" y="1503375"/>
            <a:ext cx="1357156" cy="1357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9640" y="1458813"/>
            <a:ext cx="1466197" cy="1466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21" y="2752390"/>
            <a:ext cx="1376971" cy="1376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78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Dekko</vt:lpstr>
      <vt:lpstr>Happy Monkey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Bilton</dc:creator>
  <cp:lastModifiedBy>Adam Bilton</cp:lastModifiedBy>
  <cp:revision>6</cp:revision>
  <cp:lastPrinted>2019-04-29T07:19:41Z</cp:lastPrinted>
  <dcterms:modified xsi:type="dcterms:W3CDTF">2019-04-30T11:18:52Z</dcterms:modified>
</cp:coreProperties>
</file>