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59675" cy="10691813"/>
  <p:notesSz cx="6808788" cy="99409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3108" y="54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8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69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1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0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257700" y="201653"/>
            <a:ext cx="7044600" cy="112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dirty="0">
                <a:latin typeface="Happy Monkey"/>
                <a:ea typeface="Happy Monkey"/>
                <a:cs typeface="Happy Monkey"/>
                <a:sym typeface="Happy Monkey"/>
              </a:rPr>
              <a:t>10 Minutes on ...</a:t>
            </a:r>
            <a:endParaRPr sz="3600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5310600" y="201650"/>
            <a:ext cx="1991700" cy="710400"/>
          </a:xfrm>
          <a:prstGeom prst="roundRect">
            <a:avLst>
              <a:gd name="adj" fmla="val 16667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 smtClean="0">
                <a:latin typeface="Dekko"/>
                <a:ea typeface="Dekko"/>
                <a:cs typeface="Dekko"/>
                <a:sym typeface="Dekko"/>
              </a:rPr>
              <a:t>Nuclear Fission and Fusion</a:t>
            </a:r>
            <a:endParaRPr sz="1800" dirty="0">
              <a:latin typeface="Dekko"/>
              <a:ea typeface="Dekko"/>
              <a:cs typeface="Dekko"/>
              <a:sym typeface="Dekk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96950" y="4254375"/>
            <a:ext cx="6566100" cy="7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b="1" dirty="0" smtClean="0">
                <a:latin typeface="Happy Monkey"/>
                <a:ea typeface="Happy Monkey"/>
                <a:cs typeface="Happy Monkey"/>
                <a:sym typeface="Happy Monkey"/>
              </a:rPr>
              <a:t>Compare </a:t>
            </a:r>
            <a:r>
              <a:rPr lang="en-GB" dirty="0" smtClean="0"/>
              <a:t>the processes of nuclear fusion and nuclear fission.</a:t>
            </a:r>
            <a:endParaRPr lang="en-GB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260775" y="1162078"/>
            <a:ext cx="7044600" cy="3092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 smtClean="0">
                <a:latin typeface="Happy Monkey"/>
                <a:ea typeface="Happy Monkey"/>
                <a:cs typeface="Happy Monkey"/>
                <a:sym typeface="Happy Monkey"/>
              </a:rPr>
              <a:t>Describe </a:t>
            </a: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what happens during a chain reaction using the diagram below:</a:t>
            </a:r>
            <a:endParaRPr lang="en-GB" sz="1200" dirty="0" smtClean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260800" y="6708000"/>
            <a:ext cx="7044600" cy="38319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Exam question (use Bullet points):</a:t>
            </a:r>
            <a:endParaRPr sz="1200" b="1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r>
              <a:rPr lang="en-US" dirty="0">
                <a:solidFill>
                  <a:schemeClr val="dk1"/>
                </a:solidFill>
              </a:rPr>
              <a:t>The control rods, made from boron, are used to control the chain reaction. Boron atoms absorb neutrons without undergoing nuclear fission.</a:t>
            </a:r>
          </a:p>
          <a:p>
            <a:r>
              <a:rPr lang="en-US" dirty="0">
                <a:solidFill>
                  <a:schemeClr val="dk1"/>
                </a:solidFill>
              </a:rPr>
              <a:t>Why does lowering the control rods reduce the amount of energy released each second from the nuclear fuel</a:t>
            </a:r>
            <a:r>
              <a:rPr lang="en-US" dirty="0" smtClean="0">
                <a:solidFill>
                  <a:schemeClr val="dk1"/>
                </a:solidFill>
              </a:rPr>
              <a:t>? (</a:t>
            </a:r>
            <a:r>
              <a:rPr lang="en-US" dirty="0">
                <a:solidFill>
                  <a:schemeClr val="dk1"/>
                </a:solidFill>
              </a:rPr>
              <a:t>2 Marks) ..</a:t>
            </a: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……………………………………………………………………………………………..</a:t>
            </a:r>
            <a:endParaRPr dirty="0" smtClean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9375" y="1962175"/>
            <a:ext cx="2733675" cy="184785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93542"/>
              </p:ext>
            </p:extLst>
          </p:nvPr>
        </p:nvGraphicFramePr>
        <p:xfrm>
          <a:off x="1260108" y="4609575"/>
          <a:ext cx="5039784" cy="195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9892">
                  <a:extLst>
                    <a:ext uri="{9D8B030D-6E8A-4147-A177-3AD203B41FA5}">
                      <a16:colId xmlns:a16="http://schemas.microsoft.com/office/drawing/2014/main" val="3424124551"/>
                    </a:ext>
                  </a:extLst>
                </a:gridCol>
                <a:gridCol w="2519892">
                  <a:extLst>
                    <a:ext uri="{9D8B030D-6E8A-4147-A177-3AD203B41FA5}">
                      <a16:colId xmlns:a16="http://schemas.microsoft.com/office/drawing/2014/main" val="9017621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/>
                        <a:t>Nuclear Fusion</a:t>
                      </a:r>
                      <a:endParaRPr lang="en-GB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/>
                        <a:t>Nuclear Fission</a:t>
                      </a:r>
                      <a:endParaRPr lang="en-GB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003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38191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99</Words>
  <Application>Microsoft Office PowerPoint</Application>
  <PresentationFormat>Custom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Dekko</vt:lpstr>
      <vt:lpstr>Happy Monkey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Bilton</dc:creator>
  <cp:lastModifiedBy>Adam Bilton</cp:lastModifiedBy>
  <cp:revision>17</cp:revision>
  <cp:lastPrinted>2019-04-29T07:19:41Z</cp:lastPrinted>
  <dcterms:modified xsi:type="dcterms:W3CDTF">2019-06-25T13:53:56Z</dcterms:modified>
</cp:coreProperties>
</file>