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559675" cy="10691813"/>
  <p:notesSz cx="6808788" cy="99409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3108" y="72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5250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5250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1547778"/>
            <a:ext cx="7044600" cy="4268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5891409"/>
            <a:ext cx="7044600" cy="164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552657"/>
            <a:ext cx="7044600" cy="27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7705" y="4471058"/>
            <a:ext cx="7044600" cy="17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33069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5291" y="2395696"/>
            <a:ext cx="33069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54948"/>
            <a:ext cx="2321700" cy="1569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88617"/>
            <a:ext cx="2321700" cy="6610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35745"/>
            <a:ext cx="5264700" cy="850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63450"/>
            <a:ext cx="3344400" cy="3080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826865"/>
            <a:ext cx="3344400" cy="2566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505164"/>
            <a:ext cx="3172200" cy="76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794266"/>
            <a:ext cx="4959600" cy="125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257700" y="201653"/>
            <a:ext cx="7044600" cy="112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Happy Monkey"/>
                <a:ea typeface="Happy Monkey"/>
                <a:cs typeface="Happy Monkey"/>
                <a:sym typeface="Happy Monkey"/>
              </a:rPr>
              <a:t>10 Minutes on ...</a:t>
            </a:r>
            <a:endParaRPr sz="360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5310600" y="201650"/>
            <a:ext cx="1991700" cy="710400"/>
          </a:xfrm>
          <a:prstGeom prst="roundRect">
            <a:avLst>
              <a:gd name="adj" fmla="val 16667"/>
            </a:avLst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smtClean="0">
                <a:latin typeface="Dekko"/>
                <a:ea typeface="Dekko"/>
                <a:cs typeface="Dekko"/>
                <a:sym typeface="Dekko"/>
              </a:rPr>
              <a:t>Gas Tests</a:t>
            </a:r>
            <a:endParaRPr sz="2400" dirty="0">
              <a:latin typeface="Dekko"/>
              <a:ea typeface="Dekko"/>
              <a:cs typeface="Dekko"/>
              <a:sym typeface="Dekko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96950" y="4254375"/>
            <a:ext cx="6566100" cy="7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b="1" dirty="0">
                <a:latin typeface="Happy Monkey"/>
              </a:rPr>
              <a:t>Describe</a:t>
            </a:r>
            <a:r>
              <a:rPr lang="en-US" dirty="0">
                <a:latin typeface="Happy Monkey"/>
              </a:rPr>
              <a:t> a change that would be seen in each test tube.</a:t>
            </a:r>
            <a:endParaRPr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260775" y="1162078"/>
            <a:ext cx="7044600" cy="30924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 smtClean="0">
                <a:latin typeface="Happy Monkey"/>
                <a:ea typeface="Happy Monkey"/>
                <a:cs typeface="Happy Monkey"/>
                <a:sym typeface="Happy Monkey"/>
              </a:rPr>
              <a:t>Match </a:t>
            </a:r>
            <a:r>
              <a:rPr lang="en-GB" sz="1200" dirty="0" smtClean="0">
                <a:latin typeface="Happy Monkey"/>
                <a:ea typeface="Happy Monkey"/>
                <a:cs typeface="Happy Monkey"/>
                <a:sym typeface="Happy Monkey"/>
              </a:rPr>
              <a:t>the </a:t>
            </a:r>
            <a:r>
              <a:rPr lang="en-GB" sz="1200" dirty="0" smtClean="0">
                <a:latin typeface="Happy Monkey"/>
                <a:ea typeface="Happy Monkey"/>
                <a:cs typeface="Happy Monkey"/>
                <a:sym typeface="Happy Monkey"/>
              </a:rPr>
              <a:t>gas test to </a:t>
            </a:r>
            <a:r>
              <a:rPr lang="en-GB" sz="1200" dirty="0" smtClean="0">
                <a:latin typeface="Happy Monkey"/>
                <a:ea typeface="Happy Monkey"/>
                <a:cs typeface="Happy Monkey"/>
                <a:sym typeface="Happy Monkey"/>
              </a:rPr>
              <a:t>the </a:t>
            </a:r>
            <a:r>
              <a:rPr lang="en-GB" sz="1200" dirty="0" smtClean="0">
                <a:latin typeface="Happy Monkey"/>
                <a:ea typeface="Happy Monkey"/>
                <a:cs typeface="Happy Monkey"/>
                <a:sym typeface="Happy Monkey"/>
              </a:rPr>
              <a:t>outcome.</a:t>
            </a:r>
            <a:endParaRPr sz="1200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260800" y="6708000"/>
            <a:ext cx="7044600" cy="38319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b="1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Exam question (use Bullet points):</a:t>
            </a:r>
            <a:endParaRPr sz="1200" b="1" dirty="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r>
              <a:rPr lang="en-US" dirty="0" smtClean="0"/>
              <a:t>The </a:t>
            </a:r>
            <a:r>
              <a:rPr lang="en-US" dirty="0"/>
              <a:t>chemist added hydrochloric acid to low sodium salt. Carbon dioxide gas was produced.</a:t>
            </a:r>
          </a:p>
          <a:p>
            <a:r>
              <a:rPr lang="en-US" dirty="0"/>
              <a:t>Describe the test for carbon dioxide and give the result of the test.</a:t>
            </a:r>
          </a:p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US" dirty="0" smtClean="0">
                <a:solidFill>
                  <a:schemeClr val="dk1"/>
                </a:solidFill>
              </a:rPr>
              <a:t>(</a:t>
            </a:r>
            <a:r>
              <a:rPr lang="en-US" dirty="0" smtClean="0">
                <a:solidFill>
                  <a:schemeClr val="dk1"/>
                </a:solidFill>
              </a:rPr>
              <a:t>2 Marks) ..</a:t>
            </a:r>
            <a:r>
              <a:rPr lang="en-GB" dirty="0" smtClean="0">
                <a:solidFill>
                  <a:schemeClr val="dk1"/>
                </a:solidFill>
              </a:rPr>
              <a:t>……………………………………………………………………………………………...</a:t>
            </a:r>
            <a:endParaRPr dirty="0" smtClean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smtClean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smtClean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1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721224"/>
            <a:ext cx="2205318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Chlorine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85799" y="2214751"/>
            <a:ext cx="2205318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Oxygen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0" y="2708278"/>
            <a:ext cx="2205318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Hydrogen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995587" y="1721224"/>
            <a:ext cx="2378318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Squeaky Pop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995586" y="2214750"/>
            <a:ext cx="2378319" cy="3077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Re-light a glowing splint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3995587" y="3195580"/>
            <a:ext cx="2378318" cy="3077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Limewater turns cloudy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685799" y="3195581"/>
            <a:ext cx="2205318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Carbon Dioxide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3995587" y="2708276"/>
            <a:ext cx="2378318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Bleaches litmus paper.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8505" y="4609575"/>
            <a:ext cx="3461170" cy="205506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92</Words>
  <Application>Microsoft Office PowerPoint</Application>
  <PresentationFormat>Custom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Dekko</vt:lpstr>
      <vt:lpstr>Happy Monkey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Bilton</dc:creator>
  <cp:lastModifiedBy>Adam Bilton</cp:lastModifiedBy>
  <cp:revision>7</cp:revision>
  <cp:lastPrinted>2019-04-29T07:19:41Z</cp:lastPrinted>
  <dcterms:modified xsi:type="dcterms:W3CDTF">2019-06-03T09:18:43Z</dcterms:modified>
</cp:coreProperties>
</file>