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Inheritance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Construct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a genetic diagram to explain why a couple will have a 50% chance of having a child with </a:t>
            </a:r>
            <a:r>
              <a:rPr lang="en-GB" dirty="0" smtClean="0"/>
              <a:t>polydactyly.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Match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key term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to 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definition.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Cystic fibrosis and Huntington’s disease are inherited disorders.</a:t>
            </a: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1100"/>
              <a:buAutoNum type="alphaLcParenBoth"/>
            </a:pPr>
            <a:r>
              <a:rPr lang="en-US" dirty="0" smtClean="0">
                <a:solidFill>
                  <a:schemeClr val="dk1"/>
                </a:solidFill>
              </a:rPr>
              <a:t>Someone </a:t>
            </a:r>
            <a:r>
              <a:rPr lang="en-US" dirty="0">
                <a:solidFill>
                  <a:schemeClr val="dk1"/>
                </a:solidFill>
              </a:rPr>
              <a:t>can be a carrier of cystic </a:t>
            </a:r>
            <a:r>
              <a:rPr lang="en-US" dirty="0" smtClean="0">
                <a:solidFill>
                  <a:schemeClr val="dk1"/>
                </a:solidFill>
              </a:rPr>
              <a:t>fibrosis.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Explain how. You </a:t>
            </a:r>
            <a:r>
              <a:rPr lang="en-US" dirty="0">
                <a:solidFill>
                  <a:schemeClr val="dk1"/>
                </a:solidFill>
              </a:rPr>
              <a:t>may include a genetic diagram in your </a:t>
            </a:r>
            <a:r>
              <a:rPr lang="en-US" dirty="0" smtClean="0">
                <a:solidFill>
                  <a:schemeClr val="dk1"/>
                </a:solidFill>
              </a:rPr>
              <a:t>answer (2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2122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Allele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5799" y="2214751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Genotype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708278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Phenotype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95587" y="1721224"/>
            <a:ext cx="2378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Visible characteristic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95586" y="2214750"/>
            <a:ext cx="2378319" cy="307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Different form of the gene.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95587" y="3195580"/>
            <a:ext cx="2378318" cy="307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Genetic code is the same.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5799" y="3195581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Recessive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5799" y="368344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Homozygous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995587" y="2708276"/>
            <a:ext cx="2378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Only shows if no dominant.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995587" y="3683444"/>
            <a:ext cx="2378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Code for the allele.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90682" y="4880066"/>
            <a:ext cx="119777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Male : Dd</a:t>
            </a:r>
          </a:p>
          <a:p>
            <a:r>
              <a:rPr lang="en-GB" dirty="0" smtClean="0"/>
              <a:t>Female: dd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119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6</cp:revision>
  <cp:lastPrinted>2019-04-29T07:19:41Z</cp:lastPrinted>
  <dcterms:modified xsi:type="dcterms:W3CDTF">2019-05-22T14:25:09Z</dcterms:modified>
</cp:coreProperties>
</file>