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0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Magnetism</a:t>
            </a:r>
            <a:endParaRPr lang="en-GB" sz="2000" dirty="0" smtClean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34052" y="4185114"/>
            <a:ext cx="6566100" cy="521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properties of the solenoid using the diagram below.</a:t>
            </a: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</a:t>
            </a:r>
            <a:r>
              <a:rPr lang="en-GB" sz="1200" b="1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):</a:t>
            </a:r>
            <a:endParaRPr lang="en-GB"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US" dirty="0" smtClean="0"/>
          </a:p>
          <a:p>
            <a:r>
              <a:rPr lang="en-US" dirty="0"/>
              <a:t>Describe how to plot the magnetic field pattern of a bar magnet.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 Mark)</a:t>
            </a:r>
            <a:endParaRPr lang="en-US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" name="Google Shape;57;p13"/>
          <p:cNvSpPr/>
          <p:nvPr/>
        </p:nvSpPr>
        <p:spPr>
          <a:xfrm>
            <a:off x="257700" y="1002382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difference between a permanent magnet and an induced magnet.: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Sketch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magnetic field for a bar magnet and </a:t>
            </a: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label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poles and direction of the magnetic field.</a:t>
            </a:r>
            <a:endParaRPr lang="en-GB" sz="1200" b="1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/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110" y="4895514"/>
            <a:ext cx="1934042" cy="994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14</cp:revision>
  <cp:lastPrinted>2019-04-29T07:19:41Z</cp:lastPrinted>
  <dcterms:modified xsi:type="dcterms:W3CDTF">2019-06-10T14:36:41Z</dcterms:modified>
</cp:coreProperties>
</file>