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734" y="-163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 smtClean="0">
                <a:latin typeface="Dekko"/>
                <a:ea typeface="Dekko"/>
                <a:cs typeface="Dekko"/>
                <a:sym typeface="Dekko"/>
              </a:rPr>
              <a:t>Mains Electricity</a:t>
            </a:r>
            <a:endParaRPr sz="24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Construct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a flow diagram to show the structure of the National Grid.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smtClean="0">
                <a:latin typeface="Happy Monkey"/>
                <a:ea typeface="Happy Monkey"/>
                <a:cs typeface="Happy Monkey"/>
                <a:sym typeface="Happy Monkey"/>
              </a:rPr>
              <a:t>Label 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the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structure of the plug with the following 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key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terms: Earth, Live, Neutral, Fuse. </a:t>
            </a: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For each of the wires, </a:t>
            </a:r>
            <a:r>
              <a:rPr lang="en-GB" sz="1200" b="1" dirty="0" smtClean="0">
                <a:latin typeface="Happy Monkey"/>
                <a:ea typeface="Happy Monkey"/>
                <a:cs typeface="Happy Monkey"/>
                <a:sym typeface="Happy Monkey"/>
              </a:rPr>
              <a:t>state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the colour of the wire.</a:t>
            </a: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>
                <a:solidFill>
                  <a:schemeClr val="dk1"/>
                </a:solidFill>
              </a:rPr>
              <a:t>Some electrical appliances use electricity from the mains supply and some use electricity from a battery.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 smtClean="0">
                <a:solidFill>
                  <a:schemeClr val="dk1"/>
                </a:solidFill>
              </a:rPr>
              <a:t>(</a:t>
            </a:r>
            <a:r>
              <a:rPr lang="en-US" dirty="0">
                <a:solidFill>
                  <a:schemeClr val="dk1"/>
                </a:solidFill>
              </a:rPr>
              <a:t>a)     Explain the differences between the current supplied by the mains supply and the current supplied by </a:t>
            </a:r>
            <a:r>
              <a:rPr lang="en-US" dirty="0" smtClean="0">
                <a:solidFill>
                  <a:schemeClr val="dk1"/>
                </a:solidFill>
              </a:rPr>
              <a:t>a battery. (2 Marks) ..</a:t>
            </a: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……………………………………………………………………………………………..</a:t>
            </a:r>
            <a:endParaRPr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17615" y="4775231"/>
            <a:ext cx="1850583" cy="1110350"/>
            <a:chOff x="0" y="1268115"/>
            <a:chExt cx="1850583" cy="1110350"/>
          </a:xfrm>
        </p:grpSpPr>
        <p:sp>
          <p:nvSpPr>
            <p:cNvPr id="24" name="Rounded Rectangle 23"/>
            <p:cNvSpPr/>
            <p:nvPr/>
          </p:nvSpPr>
          <p:spPr>
            <a:xfrm>
              <a:off x="0" y="1268115"/>
              <a:ext cx="1850583" cy="111035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ounded Rectangle 4"/>
            <p:cNvSpPr txBox="1"/>
            <p:nvPr/>
          </p:nvSpPr>
          <p:spPr>
            <a:xfrm>
              <a:off x="32521" y="1300636"/>
              <a:ext cx="1785541" cy="10453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000" kern="1200" dirty="0" smtClean="0"/>
                <a:t> </a:t>
              </a:r>
              <a:endParaRPr lang="en-US" sz="5000" kern="12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07810" y="5111746"/>
            <a:ext cx="296002" cy="458944"/>
            <a:chOff x="1990195" y="1604630"/>
            <a:chExt cx="296002" cy="458944"/>
          </a:xfrm>
        </p:grpSpPr>
        <p:sp>
          <p:nvSpPr>
            <p:cNvPr id="22" name="Right Arrow 21"/>
            <p:cNvSpPr/>
            <p:nvPr/>
          </p:nvSpPr>
          <p:spPr>
            <a:xfrm rot="30643">
              <a:off x="1990195" y="1604630"/>
              <a:ext cx="296002" cy="45894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ight Arrow 6"/>
            <p:cNvSpPr txBox="1"/>
            <p:nvPr/>
          </p:nvSpPr>
          <p:spPr>
            <a:xfrm rot="30643">
              <a:off x="1990197" y="1696023"/>
              <a:ext cx="207201" cy="2753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826670" y="4796706"/>
            <a:ext cx="1850583" cy="1110350"/>
            <a:chOff x="2409055" y="1289590"/>
            <a:chExt cx="1850583" cy="1110350"/>
          </a:xfrm>
        </p:grpSpPr>
        <p:sp>
          <p:nvSpPr>
            <p:cNvPr id="20" name="Rounded Rectangle 19"/>
            <p:cNvSpPr/>
            <p:nvPr/>
          </p:nvSpPr>
          <p:spPr>
            <a:xfrm>
              <a:off x="2409055" y="1289590"/>
              <a:ext cx="1850583" cy="111035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ed Rectangle 8"/>
            <p:cNvSpPr txBox="1"/>
            <p:nvPr/>
          </p:nvSpPr>
          <p:spPr>
            <a:xfrm>
              <a:off x="2441576" y="1322111"/>
              <a:ext cx="1785541" cy="10453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000" kern="1200" dirty="0" smtClean="0"/>
                <a:t> </a:t>
              </a:r>
              <a:endParaRPr lang="en-US" sz="50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830808" y="5127207"/>
            <a:ext cx="325540" cy="458944"/>
            <a:chOff x="4413193" y="1620091"/>
            <a:chExt cx="325540" cy="458944"/>
          </a:xfrm>
        </p:grpSpPr>
        <p:sp>
          <p:nvSpPr>
            <p:cNvPr id="18" name="Right Arrow 17"/>
            <p:cNvSpPr/>
            <p:nvPr/>
          </p:nvSpPr>
          <p:spPr>
            <a:xfrm rot="13287">
              <a:off x="4413193" y="1620091"/>
              <a:ext cx="325540" cy="45894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ight Arrow 10"/>
            <p:cNvSpPr txBox="1"/>
            <p:nvPr/>
          </p:nvSpPr>
          <p:spPr>
            <a:xfrm rot="13287">
              <a:off x="4413193" y="1711691"/>
              <a:ext cx="227878" cy="2753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291477" y="4806232"/>
            <a:ext cx="1850583" cy="1110350"/>
            <a:chOff x="4873862" y="1299116"/>
            <a:chExt cx="1850583" cy="1110350"/>
          </a:xfrm>
        </p:grpSpPr>
        <p:sp>
          <p:nvSpPr>
            <p:cNvPr id="16" name="Rounded Rectangle 15"/>
            <p:cNvSpPr/>
            <p:nvPr/>
          </p:nvSpPr>
          <p:spPr>
            <a:xfrm>
              <a:off x="4873862" y="1299116"/>
              <a:ext cx="1850583" cy="111035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ed Rectangle 12"/>
            <p:cNvSpPr txBox="1"/>
            <p:nvPr/>
          </p:nvSpPr>
          <p:spPr>
            <a:xfrm>
              <a:off x="4906383" y="1331637"/>
              <a:ext cx="1785541" cy="10453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ctr" anchorCtr="0">
              <a:noAutofit/>
            </a:bodyPr>
            <a:lstStyle/>
            <a:p>
              <a:pPr lvl="0" algn="ctr" defTabSz="2222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000" kern="1200" dirty="0" smtClean="0"/>
                <a:t> </a:t>
              </a:r>
              <a:endParaRPr lang="en-US" sz="5000" kern="1200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50880" y="2196898"/>
            <a:ext cx="2171376" cy="16614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112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12</cp:revision>
  <cp:lastPrinted>2019-04-29T07:19:41Z</cp:lastPrinted>
  <dcterms:modified xsi:type="dcterms:W3CDTF">2019-05-15T08:18:34Z</dcterms:modified>
</cp:coreProperties>
</file>