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734" y="-1704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Dekko"/>
                <a:ea typeface="Dekko"/>
                <a:cs typeface="Dekko"/>
                <a:sym typeface="Dekko"/>
              </a:rPr>
              <a:t>Periodic Table (History)</a:t>
            </a:r>
            <a:endParaRPr sz="20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latin typeface="Happy Monkey"/>
                <a:ea typeface="Happy Monkey"/>
                <a:cs typeface="Happy Monkey"/>
                <a:sym typeface="Happy Monkey"/>
              </a:rPr>
              <a:t>Compare </a:t>
            </a:r>
            <a:r>
              <a:rPr lang="en-GB" dirty="0">
                <a:latin typeface="Happy Monkey"/>
                <a:ea typeface="Happy Monkey"/>
                <a:cs typeface="Happy Monkey"/>
                <a:sym typeface="Happy Monkey"/>
              </a:rPr>
              <a:t>Mendeleev and Newlands Periodic tables.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Happy Monkey"/>
                <a:ea typeface="Happy Monkey"/>
                <a:cs typeface="Happy Monkey"/>
                <a:sym typeface="Happy Monkey"/>
              </a:rPr>
              <a:t>List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2 improvements that Mendeleev made to Newlands original Periodic table: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1.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2.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When Mendeleev was developing his periodic table he changed the order of some of the elements. Explain why..(2 Marks) </a:t>
            </a:r>
            <a:r>
              <a:rPr lang="en-US" dirty="0">
                <a:solidFill>
                  <a:schemeClr val="dk1"/>
                </a:solidFill>
              </a:rPr>
              <a:t>.</a:t>
            </a: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2270BBA-291D-4B93-8A2B-D5542713A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260857"/>
              </p:ext>
            </p:extLst>
          </p:nvPr>
        </p:nvGraphicFramePr>
        <p:xfrm>
          <a:off x="1259945" y="4785935"/>
          <a:ext cx="503978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555322385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21734511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appy Monkey"/>
                        </a:rPr>
                        <a:t>Mendeleev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Happy Monkey"/>
                        </a:rPr>
                        <a:t>Newlands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306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Happy Monkey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440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Happy Monkey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25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Happy Monke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Happy Monkey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535528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8E90CDCE-60F3-414F-9168-77D035B6E6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824" y="3070778"/>
            <a:ext cx="1975960" cy="10764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A75ACA9-85FE-43CE-AF6D-66CEC62F24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3176" y="2805681"/>
            <a:ext cx="2269675" cy="130694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thebiltons3@outlook.com</cp:lastModifiedBy>
  <cp:revision>17</cp:revision>
  <cp:lastPrinted>2019-04-29T07:19:41Z</cp:lastPrinted>
  <dcterms:modified xsi:type="dcterms:W3CDTF">2019-06-25T09:02:41Z</dcterms:modified>
</cp:coreProperties>
</file>