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512" y="6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275" y="201653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Dekko"/>
                <a:ea typeface="Dekko"/>
                <a:cs typeface="Dekko"/>
                <a:sym typeface="Dekko"/>
              </a:rPr>
              <a:t>Pure Substances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2309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b="1" dirty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what a formulation is and give 3 examples.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GB" dirty="0"/>
              <a:t>A medicine is an example of a formulation. Suggest a substance that could be added to a medicine to increase the desire for children to take it.</a:t>
            </a:r>
          </a:p>
          <a:p>
            <a:r>
              <a:rPr lang="en-GB" dirty="0"/>
              <a:t>Give a reason for your suggestion.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(2 Marks)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.</a:t>
            </a: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 ……………………………………………………………………………………………….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" name="Google Shape;57;p13">
            <a:extLst>
              <a:ext uri="{FF2B5EF4-FFF2-40B4-BE49-F238E27FC236}">
                <a16:creationId xmlns:a16="http://schemas.microsoft.com/office/drawing/2014/main" id="{DF737998-1B0F-408B-A292-C9823BDF1C8B}"/>
              </a:ext>
            </a:extLst>
          </p:cNvPr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20866211-46EC-4AB2-A1B6-A3FE9C8EB4E6}"/>
              </a:ext>
            </a:extLst>
          </p:cNvPr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Match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mixture to the separation technique.</a:t>
            </a: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54AD34-889F-4942-BED8-6DDD33F16086}"/>
              </a:ext>
            </a:extLst>
          </p:cNvPr>
          <p:cNvSpPr txBox="1"/>
          <p:nvPr/>
        </p:nvSpPr>
        <p:spPr>
          <a:xfrm>
            <a:off x="685800" y="172122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Salt Solution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1F85B-1BB2-44F1-8B71-8C46AB65F59D}"/>
              </a:ext>
            </a:extLst>
          </p:cNvPr>
          <p:cNvSpPr txBox="1"/>
          <p:nvPr/>
        </p:nvSpPr>
        <p:spPr>
          <a:xfrm>
            <a:off x="685800" y="250913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452F04-E6A9-40EB-962F-40CD4CFA5CAE}"/>
              </a:ext>
            </a:extLst>
          </p:cNvPr>
          <p:cNvSpPr txBox="1"/>
          <p:nvPr/>
        </p:nvSpPr>
        <p:spPr>
          <a:xfrm>
            <a:off x="685800" y="3303067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Sand and Water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621E30-053F-4D4A-BCEE-0F1537D15536}"/>
              </a:ext>
            </a:extLst>
          </p:cNvPr>
          <p:cNvSpPr txBox="1"/>
          <p:nvPr/>
        </p:nvSpPr>
        <p:spPr>
          <a:xfrm>
            <a:off x="4303295" y="1725116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Filtration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0D8C9E-BA13-499B-8E03-2162A22FE612}"/>
              </a:ext>
            </a:extLst>
          </p:cNvPr>
          <p:cNvSpPr txBox="1"/>
          <p:nvPr/>
        </p:nvSpPr>
        <p:spPr>
          <a:xfrm>
            <a:off x="4303295" y="2513026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Chromatography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2E3233-3CBB-4401-AA78-D44465255C0B}"/>
              </a:ext>
            </a:extLst>
          </p:cNvPr>
          <p:cNvSpPr txBox="1"/>
          <p:nvPr/>
        </p:nvSpPr>
        <p:spPr>
          <a:xfrm>
            <a:off x="4303295" y="3306959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Crystallisation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thebiltons3@outlook.com</cp:lastModifiedBy>
  <cp:revision>14</cp:revision>
  <cp:lastPrinted>2019-04-29T07:19:41Z</cp:lastPrinted>
  <dcterms:modified xsi:type="dcterms:W3CDTF">2019-05-29T11:46:38Z</dcterms:modified>
</cp:coreProperties>
</file>