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Reproductive Hormones </a:t>
            </a:r>
            <a:endParaRPr sz="20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Happy Monkey"/>
                <a:ea typeface="Happy Monkey"/>
                <a:cs typeface="Happy Monkey"/>
                <a:sym typeface="Happy Monkey"/>
              </a:rPr>
              <a:t>Describe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how the uterus lining changes durin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g the menstrual cycle.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State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function of the following hormones:</a:t>
            </a: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LH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Happy Monkey"/>
                <a:ea typeface="Happy Monkey"/>
                <a:cs typeface="Happy Monkey"/>
                <a:sym typeface="Happy Monkey"/>
              </a:rPr>
              <a:t>FSH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Happy Monkey"/>
                <a:ea typeface="Happy Monkey"/>
                <a:cs typeface="Happy Monkey"/>
                <a:sym typeface="Happy Monkey"/>
              </a:rPr>
              <a:t>Oestrogen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Happy Monkey"/>
                <a:ea typeface="Happy Monkey"/>
                <a:cs typeface="Happy Monkey"/>
                <a:sym typeface="Happy Monkey"/>
              </a:rPr>
              <a:t>Progesterone</a:t>
            </a:r>
            <a:endParaRPr sz="16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Describe how the hormones FSH, oestrogen and LH are involved in the control of the menstrual cycle</a:t>
            </a:r>
            <a:r>
              <a:rPr lang="en-US" dirty="0" smtClean="0">
                <a:solidFill>
                  <a:schemeClr val="dk1"/>
                </a:solidFill>
              </a:rPr>
              <a:t>.(3 Marks) .</a:t>
            </a: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118" y="2252485"/>
            <a:ext cx="3655932" cy="10212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8</cp:revision>
  <cp:lastPrinted>2019-04-29T07:19:41Z</cp:lastPrinted>
  <dcterms:modified xsi:type="dcterms:W3CDTF">2019-05-22T13:40:15Z</dcterms:modified>
</cp:coreProperties>
</file>