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08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7700" y="201650"/>
            <a:ext cx="7044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Happy Monkey"/>
                <a:ea typeface="Happy Monkey"/>
                <a:cs typeface="Happy Monkey"/>
                <a:sym typeface="Happy Monkey"/>
              </a:rPr>
              <a:t>10 Minutes on ...</a:t>
            </a:r>
            <a:endParaRPr sz="36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600" y="201650"/>
            <a:ext cx="1991700" cy="710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 smtClean="0">
                <a:latin typeface="Dekko"/>
                <a:ea typeface="Dekko"/>
                <a:cs typeface="Dekko"/>
                <a:sym typeface="Dekko"/>
              </a:rPr>
              <a:t>Work Done </a:t>
            </a:r>
          </a:p>
        </p:txBody>
      </p:sp>
      <p:sp>
        <p:nvSpPr>
          <p:cNvPr id="56" name="Google Shape;56;p13"/>
          <p:cNvSpPr txBox="1"/>
          <p:nvPr/>
        </p:nvSpPr>
        <p:spPr>
          <a:xfrm>
            <a:off x="534052" y="4185114"/>
            <a:ext cx="6566100" cy="521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latin typeface="Happy Monkey"/>
                <a:ea typeface="Happy Monkey"/>
                <a:cs typeface="Happy Monkey"/>
                <a:sym typeface="Happy Monkey"/>
              </a:rPr>
              <a:t>Explain 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what happens to the kinetic energy in tyres once the brake is pressed on a car.</a:t>
            </a:r>
            <a:endParaRPr lang="en-GB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0800" y="6708000"/>
            <a:ext cx="7044600" cy="3831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Exam question (use Bullet points</a:t>
            </a:r>
            <a:r>
              <a:rPr lang="en-GB" sz="1200" b="1" dirty="0" smtClean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):</a:t>
            </a:r>
            <a:endParaRPr lang="en-GB" sz="12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endParaRPr lang="en-US" dirty="0" smtClean="0"/>
          </a:p>
          <a:p>
            <a:r>
              <a:rPr lang="en-US" dirty="0" smtClean="0"/>
              <a:t>Applying </a:t>
            </a:r>
            <a:r>
              <a:rPr lang="en-US" dirty="0"/>
              <a:t>the brakes of the car causes the temperature of the brakes to increase.</a:t>
            </a:r>
          </a:p>
          <a:p>
            <a:r>
              <a:rPr lang="en-US" dirty="0"/>
              <a:t>Explain </a:t>
            </a:r>
            <a:r>
              <a:rPr lang="en-US" dirty="0" smtClean="0"/>
              <a:t>why. (2 Mark)</a:t>
            </a:r>
            <a:endParaRPr lang="en-US" dirty="0"/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 smtClean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3" name="Google Shape;57;p13"/>
          <p:cNvSpPr/>
          <p:nvPr/>
        </p:nvSpPr>
        <p:spPr>
          <a:xfrm>
            <a:off x="257700" y="1002382"/>
            <a:ext cx="7044600" cy="309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1200" b="1" dirty="0">
                <a:latin typeface="Happy Monkey"/>
                <a:ea typeface="Happy Monkey"/>
                <a:cs typeface="Happy Monkey"/>
                <a:sym typeface="Happy Monkey"/>
              </a:rPr>
              <a:t>Use </a:t>
            </a: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the equation,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Work Done = Force x Distance, </a:t>
            </a: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to </a:t>
            </a:r>
            <a:r>
              <a:rPr lang="en-GB" sz="1200" b="1" dirty="0">
                <a:latin typeface="Happy Monkey"/>
                <a:ea typeface="Happy Monkey"/>
                <a:cs typeface="Happy Monkey"/>
                <a:sym typeface="Happy Monkey"/>
              </a:rPr>
              <a:t>calculate</a:t>
            </a: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 the examples below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:</a:t>
            </a:r>
          </a:p>
          <a:p>
            <a:endParaRPr lang="en-GB" sz="1200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How </a:t>
            </a:r>
            <a:r>
              <a:rPr lang="en-US" sz="1200" dirty="0"/>
              <a:t>much work is done when a 5 N force moves a block 4 m? </a:t>
            </a: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endParaRPr lang="en-US" sz="1200" dirty="0"/>
          </a:p>
          <a:p>
            <a:pPr marL="514350" indent="-514350">
              <a:buFont typeface="+mj-lt"/>
              <a:buAutoNum type="arabicPeriod"/>
            </a:pPr>
            <a:r>
              <a:rPr lang="en-US" sz="1200" dirty="0"/>
              <a:t>How much work is done when a 100 N force moves a block 59 m? </a:t>
            </a: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endParaRPr lang="en-US" sz="1200" dirty="0"/>
          </a:p>
          <a:p>
            <a:pPr marL="514350" indent="-514350">
              <a:buFont typeface="+mj-lt"/>
              <a:buAutoNum type="arabicPeriod"/>
            </a:pPr>
            <a:r>
              <a:rPr lang="en-US" sz="1200" dirty="0"/>
              <a:t>Fred applies 350 N of force to move his stalled car 40 m, how much work did Fred do? </a:t>
            </a:r>
          </a:p>
          <a:p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lvl="0"/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.</a:t>
            </a:r>
            <a:endParaRPr sz="12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0954" y="5655361"/>
            <a:ext cx="2839198" cy="881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130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Dekko</vt:lpstr>
      <vt:lpstr>Happy Monkey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Bilton</dc:creator>
  <cp:lastModifiedBy>Adam Bilton</cp:lastModifiedBy>
  <cp:revision>10</cp:revision>
  <cp:lastPrinted>2019-04-29T07:19:41Z</cp:lastPrinted>
  <dcterms:modified xsi:type="dcterms:W3CDTF">2019-06-05T11:53:34Z</dcterms:modified>
</cp:coreProperties>
</file>