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734" y="-170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Dekko"/>
                <a:ea typeface="Dekko"/>
                <a:cs typeface="Dekko"/>
                <a:sym typeface="Dekko"/>
              </a:rPr>
              <a:t>pH Scale and Acids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dirty="0">
                <a:latin typeface="Happy Monkey"/>
                <a:ea typeface="Happy Monkey"/>
                <a:cs typeface="Happy Monkey"/>
                <a:sym typeface="Happy Monkey"/>
              </a:rPr>
              <a:t>the difference between a strong and weak acid.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Label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pH scale with following key terms: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Strong Acid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Strong Alkali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Neutral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Weak Acid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Weak Alkali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Ethanoic acid is a weak acid. Universal Indicator can be used to show that hydrochloric acid is a stronger acid than ethanoic acid of the same concentration. Explain how.(2 Marks) </a:t>
            </a:r>
            <a:r>
              <a:rPr lang="en-US" dirty="0">
                <a:solidFill>
                  <a:schemeClr val="dk1"/>
                </a:solidFill>
              </a:rPr>
              <a:t>.</a:t>
            </a: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8F3296-7AF4-47C0-A7A3-0A5A8701A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97" y="2833682"/>
            <a:ext cx="6202480" cy="10051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thebiltons3@outlook.com</cp:lastModifiedBy>
  <cp:revision>14</cp:revision>
  <cp:lastPrinted>2019-04-29T07:19:41Z</cp:lastPrinted>
  <dcterms:modified xsi:type="dcterms:W3CDTF">2019-06-25T08:23:22Z</dcterms:modified>
</cp:coreProperties>
</file>