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D9E5E-9C44-46CC-B6B3-77B406918DE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E65E0-7E0D-4703-A1DB-EB7B99B29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16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20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8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55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54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01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62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00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58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75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9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16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9F3D9-F8D1-4410-901B-BD87BB8A2F5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32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88444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B6 Inheritance variation and evolution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AQA Triple science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Define the following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 terms:</a:t>
                      </a:r>
                    </a:p>
                    <a:p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Gene</a:t>
                      </a:r>
                    </a:p>
                    <a:p>
                      <a:endParaRPr lang="en-GB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Chromosome</a:t>
                      </a:r>
                    </a:p>
                    <a:p>
                      <a:endParaRPr lang="en-GB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Genome</a:t>
                      </a:r>
                    </a:p>
                    <a:p>
                      <a:endParaRPr lang="en-GB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Allele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Define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the following terms: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Dominant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Recessive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Homozygous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Heterozygous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Draw a genetic cross for gender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7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Describe the difference between sexual reproduction and asexual reproduction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Discuss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the importance of understanding the human genome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Describe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the process of protein synthesis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Describe the Theory of Evolution by Natural Selection</a:t>
                      </a: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155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Describe the process of meiosis and explain why it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is important for sexual reproduction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Explain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the differences between how cystic fibrosis and </a:t>
                      </a:r>
                      <a:r>
                        <a:rPr lang="en-GB" sz="1000" b="0" baseline="0" dirty="0" err="1" smtClean="0">
                          <a:solidFill>
                            <a:sysClr val="windowText" lastClr="000000"/>
                          </a:solidFill>
                        </a:rPr>
                        <a:t>polydactyly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are passed on to offspring.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Describe 3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types of mutation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What are fossils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and how can they be used to learn more about how life has changed on Earth?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15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Draw a fully labelled diagram to show the structure of DNA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Draw a </a:t>
                      </a:r>
                      <a:r>
                        <a:rPr lang="en-GB" sz="1000" dirty="0" err="1" smtClean="0"/>
                        <a:t>Punnett</a:t>
                      </a:r>
                      <a:r>
                        <a:rPr lang="en-GB" sz="1000" dirty="0" smtClean="0"/>
                        <a:t> square to work out the probability that a child will inherit </a:t>
                      </a:r>
                      <a:r>
                        <a:rPr lang="en-GB" sz="1000" dirty="0" err="1" smtClean="0"/>
                        <a:t>polydactyly</a:t>
                      </a:r>
                      <a:r>
                        <a:rPr lang="en-GB" sz="1000" dirty="0" smtClean="0"/>
                        <a:t> if the parents have the genotypes </a:t>
                      </a:r>
                      <a:r>
                        <a:rPr lang="en-GB" sz="1000" dirty="0" err="1" smtClean="0"/>
                        <a:t>Pp</a:t>
                      </a:r>
                      <a:r>
                        <a:rPr lang="en-GB" sz="1000" dirty="0" smtClean="0"/>
                        <a:t> and </a:t>
                      </a:r>
                      <a:r>
                        <a:rPr lang="en-GB" sz="1000" dirty="0" err="1" smtClean="0"/>
                        <a:t>pp</a:t>
                      </a:r>
                      <a:endParaRPr lang="en-GB" sz="10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Explain</a:t>
                      </a:r>
                      <a:r>
                        <a:rPr lang="en-GB" sz="1000" baseline="0" dirty="0" smtClean="0"/>
                        <a:t> what is meant by speciation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What was Lamarck’s theory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</a:rPr>
                        <a:t> and why was it discredited?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AutoShape 2" descr="Image result for c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520482"/>
            <a:ext cx="292894" cy="29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04664"/>
            <a:ext cx="1295776" cy="1193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Image result for human genom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06" y="2276711"/>
            <a:ext cx="513107" cy="100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698" y="2706036"/>
            <a:ext cx="646550" cy="650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001" y="4362526"/>
            <a:ext cx="520508" cy="748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Image result for egg and sper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50" y="4370187"/>
            <a:ext cx="526821" cy="60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904656"/>
            <a:ext cx="908430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748" y="6205977"/>
            <a:ext cx="1758476" cy="583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68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12665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B6 Inheritance variation and evolution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AQA Triple science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Outline:</a:t>
                      </a:r>
                    </a:p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Tissue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culture</a:t>
                      </a: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Cuttings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Describe the process of selective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breeding (artificial selection)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Explain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 how bacteria can become resistant to certain antibiotics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7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Describe genetic engineering 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Describe the process of artificial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embryo twinning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Give 4 examples of characteristics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 that may be selected for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How can we reduce the number of bacteria becoming resistant</a:t>
                      </a:r>
                      <a:r>
                        <a:rPr lang="en-GB" sz="1000" baseline="0" dirty="0" smtClean="0"/>
                        <a:t> to certain antibiotics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155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Give uses of genetic engineering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Describe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the process of  adult cell cloning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Give some of the negative impacts of selective breeding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Complete</a:t>
                      </a:r>
                      <a:r>
                        <a:rPr lang="en-GB" sz="1000" baseline="0" dirty="0" smtClean="0"/>
                        <a:t> for </a:t>
                      </a:r>
                      <a:r>
                        <a:rPr lang="en-GB" sz="1000" baseline="0" smtClean="0"/>
                        <a:t>the </a:t>
                      </a:r>
                      <a:endParaRPr lang="en-GB" sz="1000" dirty="0" smtClean="0"/>
                    </a:p>
                    <a:p>
                      <a:r>
                        <a:rPr lang="en-GB" sz="1000" dirty="0" smtClean="0"/>
                        <a:t>D</a:t>
                      </a:r>
                    </a:p>
                    <a:p>
                      <a:r>
                        <a:rPr lang="en-GB" sz="1000" dirty="0" smtClean="0"/>
                        <a:t>K</a:t>
                      </a:r>
                    </a:p>
                    <a:p>
                      <a:r>
                        <a:rPr lang="en-GB" sz="1000" dirty="0" smtClean="0"/>
                        <a:t>P</a:t>
                      </a:r>
                    </a:p>
                    <a:p>
                      <a:r>
                        <a:rPr lang="en-GB" sz="1000" dirty="0" smtClean="0"/>
                        <a:t>C</a:t>
                      </a:r>
                    </a:p>
                    <a:p>
                      <a:r>
                        <a:rPr lang="en-GB" sz="1000" dirty="0" smtClean="0"/>
                        <a:t>O</a:t>
                      </a:r>
                    </a:p>
                    <a:p>
                      <a:r>
                        <a:rPr lang="en-GB" sz="1000" dirty="0" smtClean="0"/>
                        <a:t>F</a:t>
                      </a:r>
                    </a:p>
                    <a:p>
                      <a:r>
                        <a:rPr lang="en-GB" sz="1000" dirty="0" smtClean="0"/>
                        <a:t>G</a:t>
                      </a:r>
                    </a:p>
                    <a:p>
                      <a:r>
                        <a:rPr lang="en-GB" sz="1000" dirty="0" smtClean="0"/>
                        <a:t>S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15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Outline some of the pros and cons of GM crops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Describe the main issues surrounding cloning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Imagine</a:t>
                      </a:r>
                      <a:r>
                        <a:rPr lang="en-GB" sz="1000" baseline="0" dirty="0" smtClean="0"/>
                        <a:t> you are a farmer, describe how you would selectively breed cows to produce high volumes of milk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Why do scientists use the</a:t>
                      </a:r>
                      <a:r>
                        <a:rPr lang="en-GB" sz="1000" baseline="0" dirty="0" smtClean="0"/>
                        <a:t> binomial naming system?</a:t>
                      </a:r>
                      <a:endParaRPr lang="en-GB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AutoShape 2" descr="Image result for c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525344"/>
            <a:ext cx="290025" cy="29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435570"/>
            <a:ext cx="1635060" cy="63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Image result for dairy c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47267"/>
            <a:ext cx="857275" cy="556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3" y="2708920"/>
            <a:ext cx="807884" cy="63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962" y="1052736"/>
            <a:ext cx="512617" cy="53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17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5C477DC54DFA49A976CCEA681287DA" ma:contentTypeVersion="11" ma:contentTypeDescription="Create a new document." ma:contentTypeScope="" ma:versionID="a425357a3d22511b198b060466b01d0d">
  <xsd:schema xmlns:xsd="http://www.w3.org/2001/XMLSchema" xmlns:xs="http://www.w3.org/2001/XMLSchema" xmlns:p="http://schemas.microsoft.com/office/2006/metadata/properties" xmlns:ns2="76b2813f-b7ee-4c0f-a7a6-cd9459acc3f8" xmlns:ns3="b944ffe8-1ad6-4b9e-82bc-99bbedf1904f" targetNamespace="http://schemas.microsoft.com/office/2006/metadata/properties" ma:root="true" ma:fieldsID="6cf7ef91f68165b11261dd1fd72797d6" ns2:_="" ns3:_="">
    <xsd:import namespace="76b2813f-b7ee-4c0f-a7a6-cd9459acc3f8"/>
    <xsd:import namespace="b944ffe8-1ad6-4b9e-82bc-99bbedf1904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2813f-b7ee-4c0f-a7a6-cd9459acc3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4ffe8-1ad6-4b9e-82bc-99bbedf190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C09294-A9CE-4BDE-868C-5BE71434DA03}"/>
</file>

<file path=customXml/itemProps2.xml><?xml version="1.0" encoding="utf-8"?>
<ds:datastoreItem xmlns:ds="http://schemas.openxmlformats.org/officeDocument/2006/customXml" ds:itemID="{82E03D04-5F7D-4932-94D3-610CEF4CBBB3}"/>
</file>

<file path=customXml/itemProps3.xml><?xml version="1.0" encoding="utf-8"?>
<ds:datastoreItem xmlns:ds="http://schemas.openxmlformats.org/officeDocument/2006/customXml" ds:itemID="{501F843B-94CF-4C69-9517-6070655B0559}"/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315</Words>
  <Application>Microsoft Office PowerPoint</Application>
  <PresentationFormat>On-screen Show (4:3)</PresentationFormat>
  <Paragraphs>70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Oakgrove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CSadler</dc:creator>
  <cp:lastModifiedBy>HENDRICK Kelly</cp:lastModifiedBy>
  <cp:revision>17</cp:revision>
  <cp:lastPrinted>2017-10-02T13:45:35Z</cp:lastPrinted>
  <dcterms:created xsi:type="dcterms:W3CDTF">2017-02-06T15:38:59Z</dcterms:created>
  <dcterms:modified xsi:type="dcterms:W3CDTF">2018-02-20T16:42:16Z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0x010100765C477DC54DFA49A976CCEA681287DA</vt:lpwstr>
  </property>
</Properties>
</file>