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Crossland" userId="S::scrossland@brannel.com::7df02f33-26c5-4a2b-99df-598e59d7c04a" providerId="AD" clId="Web-{6D7D9762-4D91-42A9-9F56-9B0664FB4E92}"/>
    <pc:docChg chg="modSld">
      <pc:chgData name="Samantha Crossland" userId="S::scrossland@brannel.com::7df02f33-26c5-4a2b-99df-598e59d7c04a" providerId="AD" clId="Web-{6D7D9762-4D91-42A9-9F56-9B0664FB4E92}" dt="2018-04-19T14:32:24.592" v="15"/>
      <pc:docMkLst>
        <pc:docMk/>
      </pc:docMkLst>
      <pc:sldChg chg="modSp">
        <pc:chgData name="Samantha Crossland" userId="S::scrossland@brannel.com::7df02f33-26c5-4a2b-99df-598e59d7c04a" providerId="AD" clId="Web-{6D7D9762-4D91-42A9-9F56-9B0664FB4E92}" dt="2018-04-19T14:32:24.592" v="15"/>
        <pc:sldMkLst>
          <pc:docMk/>
          <pc:sldMk cId="750105833" sldId="257"/>
        </pc:sldMkLst>
        <pc:graphicFrameChg chg="mod modGraphic">
          <ac:chgData name="Samantha Crossland" userId="S::scrossland@brannel.com::7df02f33-26c5-4a2b-99df-598e59d7c04a" providerId="AD" clId="Web-{6D7D9762-4D91-42A9-9F56-9B0664FB4E92}" dt="2018-04-19T14:32:24.592" v="15"/>
          <ac:graphicFrameMkLst>
            <pc:docMk/>
            <pc:sldMk cId="750105833" sldId="257"/>
            <ac:graphicFrameMk id="4" creationId="{00000000-0000-0000-0000-000000000000}"/>
          </ac:graphicFrameMkLst>
        </pc:graphicFrameChg>
      </pc:sldChg>
      <pc:sldChg chg="modSp">
        <pc:chgData name="Samantha Crossland" userId="S::scrossland@brannel.com::7df02f33-26c5-4a2b-99df-598e59d7c04a" providerId="AD" clId="Web-{6D7D9762-4D91-42A9-9F56-9B0664FB4E92}" dt="2018-04-19T14:32:17.873" v="5"/>
        <pc:sldMkLst>
          <pc:docMk/>
          <pc:sldMk cId="2797725740" sldId="258"/>
        </pc:sldMkLst>
        <pc:graphicFrameChg chg="mod modGraphic">
          <ac:chgData name="Samantha Crossland" userId="S::scrossland@brannel.com::7df02f33-26c5-4a2b-99df-598e59d7c04a" providerId="AD" clId="Web-{6D7D9762-4D91-42A9-9F56-9B0664FB4E92}" dt="2018-04-19T14:32:17.873" v="5"/>
          <ac:graphicFrameMkLst>
            <pc:docMk/>
            <pc:sldMk cId="2797725740" sldId="258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3C1DC-7E61-4C01-8029-48D21ADDD569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EC800-6C9E-4A9A-87DF-719DEE76C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5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63E1-CEBD-469F-A818-81A4722190A6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D95D-8B7D-4CF5-BA20-396684B0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63E1-CEBD-469F-A818-81A4722190A6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D95D-8B7D-4CF5-BA20-396684B0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6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63E1-CEBD-469F-A818-81A4722190A6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D95D-8B7D-4CF5-BA20-396684B0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45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63E1-CEBD-469F-A818-81A4722190A6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D95D-8B7D-4CF5-BA20-396684B0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61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63E1-CEBD-469F-A818-81A4722190A6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D95D-8B7D-4CF5-BA20-396684B0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2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63E1-CEBD-469F-A818-81A4722190A6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D95D-8B7D-4CF5-BA20-396684B0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08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63E1-CEBD-469F-A818-81A4722190A6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D95D-8B7D-4CF5-BA20-396684B0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6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63E1-CEBD-469F-A818-81A4722190A6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D95D-8B7D-4CF5-BA20-396684B0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46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63E1-CEBD-469F-A818-81A4722190A6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D95D-8B7D-4CF5-BA20-396684B0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7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63E1-CEBD-469F-A818-81A4722190A6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D95D-8B7D-4CF5-BA20-396684B0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30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63E1-CEBD-469F-A818-81A4722190A6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D95D-8B7D-4CF5-BA20-396684B0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76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C63E1-CEBD-469F-A818-81A4722190A6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5D95D-8B7D-4CF5-BA20-396684B02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46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70825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74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B7 Ecology</a:t>
                      </a:r>
                    </a:p>
                    <a:p>
                      <a:pPr algn="ctr"/>
                      <a:r>
                        <a:rPr lang="en-GB" sz="1800" dirty="0">
                          <a:solidFill>
                            <a:srgbClr val="000000"/>
                          </a:solidFill>
                        </a:rPr>
                        <a:t>AQA Trilogy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Explain what is meant by a producer in a food chain or web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Give examples of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structural adaptations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>
                          <a:solidFill>
                            <a:sysClr val="windowText" lastClr="000000"/>
                          </a:solidFill>
                        </a:rPr>
                        <a:t>RPA 9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: measuring population size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with quadrats</a:t>
                      </a:r>
                    </a:p>
                    <a:p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Describe how to use a quadrat to measure the distribution of daisies on the school field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7450">
                <a:tc>
                  <a:txBody>
                    <a:bodyPr/>
                    <a:lstStyle/>
                    <a:p>
                      <a:r>
                        <a:rPr lang="en-GB" sz="1000" dirty="0"/>
                        <a:t>Define</a:t>
                      </a:r>
                      <a:r>
                        <a:rPr lang="en-GB" sz="1000" baseline="0" dirty="0"/>
                        <a:t> the terms:</a:t>
                      </a:r>
                    </a:p>
                    <a:p>
                      <a:r>
                        <a:rPr lang="en-GB" sz="1000" baseline="0" dirty="0"/>
                        <a:t>Habitat</a:t>
                      </a:r>
                    </a:p>
                    <a:p>
                      <a:endParaRPr lang="en-GB" sz="1000" baseline="0" dirty="0"/>
                    </a:p>
                    <a:p>
                      <a:r>
                        <a:rPr lang="en-GB" sz="1000" baseline="0" dirty="0"/>
                        <a:t>Population</a:t>
                      </a:r>
                    </a:p>
                    <a:p>
                      <a:endParaRPr lang="en-GB" sz="1000" baseline="0" dirty="0"/>
                    </a:p>
                    <a:p>
                      <a:r>
                        <a:rPr lang="en-GB" sz="1000" baseline="0" dirty="0"/>
                        <a:t>Community</a:t>
                      </a:r>
                    </a:p>
                    <a:p>
                      <a:endParaRPr lang="en-GB" sz="1000" baseline="0" dirty="0"/>
                    </a:p>
                    <a:p>
                      <a:r>
                        <a:rPr lang="en-GB" sz="1000" baseline="0" dirty="0"/>
                        <a:t>Ecosyste</a:t>
                      </a:r>
                      <a:r>
                        <a:rPr lang="en-GB" sz="900" baseline="0" dirty="0"/>
                        <a:t>m</a:t>
                      </a: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Define the terms: </a:t>
                      </a:r>
                    </a:p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Primary consumer</a:t>
                      </a: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Secondary consumer</a:t>
                      </a: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Tertiary consumer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Give examples of behavioural adaptations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>
                          <a:solidFill>
                            <a:sysClr val="windowText" lastClr="000000"/>
                          </a:solidFill>
                        </a:rPr>
                        <a:t>RPA 9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: measuring population size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with transects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Describe how to use a transect and a quadrat to measure the distribution of organisms on the seashore.</a:t>
                      </a:r>
                    </a:p>
                    <a:p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ysClr val="windowText" lastClr="000000"/>
                          </a:solidFill>
                        </a:rPr>
                        <a:t>List</a:t>
                      </a: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 abiotic (non-living) factors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60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60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60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60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60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60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Describe the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relationship between predators and prey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Give examples of functional adaptations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Anna counted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the number of daisies in 7 quadrats. Her results were: 18, 20, 22,23, 23,23,25.</a:t>
                      </a:r>
                    </a:p>
                    <a:p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Calculate the:</a:t>
                      </a:r>
                    </a:p>
                    <a:p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Mean</a:t>
                      </a:r>
                    </a:p>
                    <a:p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Mode</a:t>
                      </a:r>
                    </a:p>
                    <a:p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Median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155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ysClr val="windowText" lastClr="000000"/>
                          </a:solidFill>
                        </a:rPr>
                        <a:t>List</a:t>
                      </a: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 biotic (living) factors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60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60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60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60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Define the terms: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Predator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Prey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Biomass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Give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examples of extremophiles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Students used 0.5m</a:t>
                      </a:r>
                      <a:r>
                        <a:rPr lang="en-GB" sz="1000" b="0" baseline="300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quadrats to randomly sample daisies on the school field. Their mean number of daisies per quadrat was 10.5 and the field has an area of 800m</a:t>
                      </a:r>
                      <a:r>
                        <a:rPr lang="en-GB" sz="1000" b="0" baseline="300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. Estimate the population of daisies on the field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AutoShape 2" descr="Image result for c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/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610" y="6520482"/>
            <a:ext cx="292894" cy="29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610" y="27955"/>
            <a:ext cx="290025" cy="29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586" y="4292807"/>
            <a:ext cx="1870132" cy="79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479" y="1700808"/>
            <a:ext cx="290025" cy="29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741" y="4803084"/>
            <a:ext cx="292894" cy="29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354" y="6520482"/>
            <a:ext cx="292894" cy="29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 result for came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908720"/>
            <a:ext cx="1107207" cy="73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806" y="1916832"/>
            <a:ext cx="731526" cy="640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150" y="4292807"/>
            <a:ext cx="1057642" cy="74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010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77526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74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B7 Ecology</a:t>
                      </a:r>
                    </a:p>
                    <a:p>
                      <a:pPr algn="ctr"/>
                      <a:r>
                        <a:rPr lang="en-GB" sz="1800" dirty="0">
                          <a:solidFill>
                            <a:srgbClr val="000000"/>
                          </a:solidFill>
                        </a:rPr>
                        <a:t>AQA Trilogy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Describe how a biogas generator produces methane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How can pollution occur: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In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water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On land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In the air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7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ysClr val="windowText" lastClr="000000"/>
                          </a:solidFill>
                        </a:rPr>
                        <a:t>How is carbon removed from the atmosphere?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ysClr val="windowText" lastClr="000000"/>
                          </a:solidFill>
                        </a:rPr>
                        <a:t>List  3 ways that CO</a:t>
                      </a:r>
                      <a:r>
                        <a:rPr lang="en-GB" sz="1000" baseline="-250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 is released into the atmosphere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What is interdependence?</a:t>
                      </a: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What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is the limitations of food chains? 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Give examples of programmes put in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place to reduce the negative impacts of humans on ecosystems and biodiversity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How can we prevent the fish stocks in the oceans from declining?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55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ysClr val="windowText" lastClr="000000"/>
                          </a:solidFill>
                        </a:rPr>
                        <a:t>Define</a:t>
                      </a: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 the following terms: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Evaporation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Condensation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Transpiration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Precipitation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Describe examples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of how we can maintain biodiversity 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Draw and label a typical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pyramid of biomass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Give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examples of biotechnology in providing for an increasing population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15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Explain the importance of decomposition</a:t>
                      </a:r>
                    </a:p>
                    <a:p>
                      <a:pPr marL="0" indent="0">
                        <a:buNone/>
                      </a:pP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List factors that affect the rate of decomposition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Define the term biodiversity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How are humans reducing the land available for animals and plants?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Explain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why only ~10% of energy is transferred to the next trophic level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Write the equation for working out</a:t>
                      </a:r>
                      <a:r>
                        <a:rPr lang="en-GB" sz="1000" baseline="0" dirty="0"/>
                        <a:t> efficiency.</a:t>
                      </a:r>
                    </a:p>
                    <a:p>
                      <a:endParaRPr lang="en-GB" sz="1000" baseline="0" dirty="0"/>
                    </a:p>
                    <a:p>
                      <a:endParaRPr lang="en-GB" sz="1000" baseline="0" dirty="0"/>
                    </a:p>
                    <a:p>
                      <a:r>
                        <a:rPr lang="en-GB" sz="1000" baseline="0" dirty="0"/>
                        <a:t>Calculate the efficiency of the transfer from the ladybird to the greenfly</a:t>
                      </a:r>
                    </a:p>
                    <a:p>
                      <a:endParaRPr lang="en-GB" sz="1000" baseline="0" dirty="0"/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AutoShape 2" descr="Image result for c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/>
          </a:p>
        </p:txBody>
      </p:sp>
      <p:pic>
        <p:nvPicPr>
          <p:cNvPr id="2050" name="Picture 2" descr="Image result for biogas generator dia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187" y="764704"/>
            <a:ext cx="1042805" cy="845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309320"/>
            <a:ext cx="1252048" cy="50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4" y="6458126"/>
            <a:ext cx="292894" cy="29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Image result for fish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770" y="2852936"/>
            <a:ext cx="1347339" cy="49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72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5C477DC54DFA49A976CCEA681287DA" ma:contentTypeVersion="11" ma:contentTypeDescription="Create a new document." ma:contentTypeScope="" ma:versionID="a425357a3d22511b198b060466b01d0d">
  <xsd:schema xmlns:xsd="http://www.w3.org/2001/XMLSchema" xmlns:xs="http://www.w3.org/2001/XMLSchema" xmlns:p="http://schemas.microsoft.com/office/2006/metadata/properties" xmlns:ns2="76b2813f-b7ee-4c0f-a7a6-cd9459acc3f8" xmlns:ns3="b944ffe8-1ad6-4b9e-82bc-99bbedf1904f" targetNamespace="http://schemas.microsoft.com/office/2006/metadata/properties" ma:root="true" ma:fieldsID="6cf7ef91f68165b11261dd1fd72797d6" ns2:_="" ns3:_="">
    <xsd:import namespace="76b2813f-b7ee-4c0f-a7a6-cd9459acc3f8"/>
    <xsd:import namespace="b944ffe8-1ad6-4b9e-82bc-99bbedf1904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2813f-b7ee-4c0f-a7a6-cd9459acc3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4ffe8-1ad6-4b9e-82bc-99bbedf190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3DC21B-2912-4341-B2C2-F0768318E03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E2A5B5C-FFC1-4F1E-AB7E-0B01CEDA3D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6E0606-8EB2-4E98-BBAD-A18F82CDE9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b2813f-b7ee-4c0f-a7a6-cd9459acc3f8"/>
    <ds:schemaRef ds:uri="b944ffe8-1ad6-4b9e-82bc-99bbedf190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400</Words>
  <Application>Microsoft Office PowerPoint</Application>
  <PresentationFormat>On-screen Show (4:3)</PresentationFormat>
  <Paragraphs>113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Oakgrove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CSadler</dc:creator>
  <cp:lastModifiedBy>HENDRICK Kelly</cp:lastModifiedBy>
  <cp:revision>5</cp:revision>
  <cp:lastPrinted>2018-03-21T08:18:43Z</cp:lastPrinted>
  <dcterms:created xsi:type="dcterms:W3CDTF">2017-10-31T12:46:52Z</dcterms:created>
  <dcterms:modified xsi:type="dcterms:W3CDTF">2018-04-19T14:47:25Z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0x010100765C477DC54DFA49A976CCEA681287DA</vt:lpwstr>
  </property>
</Properties>
</file>