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B20B9-6DA0-47C1-B690-40686B91EC35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12A64-458D-414B-AE07-C62902651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2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CE78-18FE-41A1-85C2-3F925863A8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75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8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7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78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8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69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57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0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D575B-7842-4C1D-A71E-12B5E53F61B8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714E-C741-4698-9CCC-B24122641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3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464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6974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C8</a:t>
                      </a:r>
                      <a:r>
                        <a:rPr lang="en-GB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Chemical Analysis</a:t>
                      </a:r>
                    </a:p>
                    <a:p>
                      <a:pPr algn="ctr"/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</a:rPr>
                        <a:t>AQA Trilogy</a:t>
                      </a:r>
                    </a:p>
                    <a:p>
                      <a:pPr algn="l"/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Describe how chromatography can be used to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identify substances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Define the terms:</a:t>
                      </a:r>
                    </a:p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Soluble</a:t>
                      </a:r>
                    </a:p>
                    <a:p>
                      <a:endParaRPr lang="en-GB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Insoluble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baseline="0" dirty="0" smtClean="0">
                          <a:solidFill>
                            <a:sysClr val="windowText" lastClr="000000"/>
                          </a:solidFill>
                        </a:rPr>
                        <a:t>Describe how you can use melting points and boiling points to distinguish between pure and impure substances</a:t>
                      </a:r>
                    </a:p>
                    <a:p>
                      <a:pPr algn="ctr"/>
                      <a:endParaRPr lang="en-GB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7450"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Define</a:t>
                      </a: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 the terms:</a:t>
                      </a: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Pure substance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Pure compound</a:t>
                      </a: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/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>
                          <a:solidFill>
                            <a:sysClr val="windowText" lastClr="000000"/>
                          </a:solidFill>
                        </a:rPr>
                        <a:t>RPA 12: Chromatography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Explain why the line at the bottom of </a:t>
                      </a: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the chromatogram should be drawn in pencil</a:t>
                      </a: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9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900" b="0" baseline="0" dirty="0" smtClean="0">
                          <a:solidFill>
                            <a:sysClr val="windowText" lastClr="000000"/>
                          </a:solidFill>
                        </a:rPr>
                        <a:t>Explain why the solvent should be below the sample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sng" baseline="0" dirty="0" smtClean="0">
                          <a:solidFill>
                            <a:sysClr val="windowText" lastClr="000000"/>
                          </a:solidFill>
                        </a:rPr>
                        <a:t>RPA 12: Chromatography</a:t>
                      </a:r>
                    </a:p>
                    <a:p>
                      <a:r>
                        <a:rPr lang="en-GB" sz="1000" dirty="0" smtClean="0"/>
                        <a:t>What</a:t>
                      </a:r>
                      <a:r>
                        <a:rPr lang="en-GB" sz="1000" baseline="0" dirty="0" smtClean="0"/>
                        <a:t> are the two phases of chromatography?</a:t>
                      </a:r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r>
                        <a:rPr lang="en-GB" sz="1000" baseline="0" dirty="0" smtClean="0"/>
                        <a:t>How many spots will appear for a pure substance?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Which colours are present in brown ink?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>
                          <a:solidFill>
                            <a:sysClr val="windowText" lastClr="000000"/>
                          </a:solidFill>
                        </a:rPr>
                        <a:t>What is meant by the term formulation</a:t>
                      </a:r>
                      <a:endParaRPr lang="en-GB" sz="10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0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baseline="0" dirty="0" smtClean="0">
                          <a:solidFill>
                            <a:sysClr val="windowText" lastClr="000000"/>
                          </a:solidFill>
                        </a:rPr>
                        <a:t>Describe how to calculate an </a:t>
                      </a:r>
                      <a:r>
                        <a:rPr lang="en-GB" sz="1050" b="0" baseline="0" dirty="0" err="1" smtClean="0">
                          <a:solidFill>
                            <a:sysClr val="windowText" lastClr="000000"/>
                          </a:solidFill>
                        </a:rPr>
                        <a:t>R</a:t>
                      </a:r>
                      <a:r>
                        <a:rPr lang="en-GB" sz="1050" b="0" baseline="-25000" dirty="0" err="1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r>
                        <a:rPr lang="en-GB" sz="1050" b="0" baseline="0" dirty="0" smtClean="0">
                          <a:solidFill>
                            <a:sysClr val="windowText" lastClr="000000"/>
                          </a:solidFill>
                        </a:rPr>
                        <a:t> value</a:t>
                      </a:r>
                    </a:p>
                    <a:p>
                      <a:pPr algn="l"/>
                      <a:endParaRPr lang="en-GB" sz="105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Describe the test for carbon dioxide gas</a:t>
                      </a:r>
                    </a:p>
                    <a:p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Describe the test for hydrogen gas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1550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Give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examples of formulations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en-GB" sz="900" b="0" u="none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Calculate the </a:t>
                      </a:r>
                      <a:r>
                        <a:rPr lang="en-GB" sz="1000" b="0" baseline="0" dirty="0" err="1" smtClean="0">
                          <a:solidFill>
                            <a:sysClr val="windowText" lastClr="000000"/>
                          </a:solidFill>
                        </a:rPr>
                        <a:t>Rf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Describe the test for chlorine gas</a:t>
                      </a:r>
                    </a:p>
                    <a:p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 smtClean="0">
                          <a:solidFill>
                            <a:schemeClr val="tx1"/>
                          </a:solidFill>
                        </a:rPr>
                        <a:t>Describe the test for oxygen gas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301" y="1700808"/>
            <a:ext cx="292652" cy="29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278" y="6443662"/>
            <a:ext cx="369714" cy="36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537" y="5453096"/>
            <a:ext cx="1608619" cy="132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00808"/>
            <a:ext cx="292652" cy="29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014" y="4725144"/>
            <a:ext cx="369714" cy="36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Image result for chromatography question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1" b="7742"/>
          <a:stretch/>
        </p:blipFill>
        <p:spPr bwMode="auto">
          <a:xfrm>
            <a:off x="6912768" y="2117182"/>
            <a:ext cx="2123728" cy="12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Image result for carbon dioxid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879" y="4449164"/>
            <a:ext cx="779989" cy="55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Image result for chlor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377" y="6352539"/>
            <a:ext cx="553004" cy="46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Image result for oxygen gas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05" r="30790"/>
          <a:stretch/>
        </p:blipFill>
        <p:spPr bwMode="auto">
          <a:xfrm>
            <a:off x="8666348" y="5709770"/>
            <a:ext cx="370148" cy="106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Image result for hydrogen gas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3"/>
          <a:stretch/>
        </p:blipFill>
        <p:spPr bwMode="auto">
          <a:xfrm>
            <a:off x="8608314" y="4449164"/>
            <a:ext cx="500190" cy="60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5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C477DC54DFA49A976CCEA681287DA" ma:contentTypeVersion="11" ma:contentTypeDescription="Create a new document." ma:contentTypeScope="" ma:versionID="a425357a3d22511b198b060466b01d0d">
  <xsd:schema xmlns:xsd="http://www.w3.org/2001/XMLSchema" xmlns:xs="http://www.w3.org/2001/XMLSchema" xmlns:p="http://schemas.microsoft.com/office/2006/metadata/properties" xmlns:ns2="76b2813f-b7ee-4c0f-a7a6-cd9459acc3f8" xmlns:ns3="b944ffe8-1ad6-4b9e-82bc-99bbedf1904f" targetNamespace="http://schemas.microsoft.com/office/2006/metadata/properties" ma:root="true" ma:fieldsID="6cf7ef91f68165b11261dd1fd72797d6" ns2:_="" ns3:_="">
    <xsd:import namespace="76b2813f-b7ee-4c0f-a7a6-cd9459acc3f8"/>
    <xsd:import namespace="b944ffe8-1ad6-4b9e-82bc-99bbedf190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2813f-b7ee-4c0f-a7a6-cd9459acc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ffe8-1ad6-4b9e-82bc-99bbedf190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BD0ADE-9C50-4D52-ADA5-59070DD54130}"/>
</file>

<file path=customXml/itemProps2.xml><?xml version="1.0" encoding="utf-8"?>
<ds:datastoreItem xmlns:ds="http://schemas.openxmlformats.org/officeDocument/2006/customXml" ds:itemID="{C3ECB7CE-B8B6-4760-AA04-0320DA6936B9}"/>
</file>

<file path=customXml/itemProps3.xml><?xml version="1.0" encoding="utf-8"?>
<ds:datastoreItem xmlns:ds="http://schemas.openxmlformats.org/officeDocument/2006/customXml" ds:itemID="{7893FCCD-C241-4328-837E-870DC80C7ECC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157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Oakgrove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HENDRICK Kelly</cp:lastModifiedBy>
  <cp:revision>9</cp:revision>
  <cp:lastPrinted>2018-02-20T16:26:47Z</cp:lastPrinted>
  <dcterms:created xsi:type="dcterms:W3CDTF">2017-02-18T15:35:36Z</dcterms:created>
  <dcterms:modified xsi:type="dcterms:W3CDTF">2018-02-20T16:26:57Z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0x010100765C477DC54DFA49A976CCEA681287DA</vt:lpwstr>
  </property>
</Properties>
</file>