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2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B20B9-6DA0-47C1-B690-40686B91EC3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12A64-458D-414B-AE07-C62902651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2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75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8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7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78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8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69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57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0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8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3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06297"/>
              </p:ext>
            </p:extLst>
          </p:nvPr>
        </p:nvGraphicFramePr>
        <p:xfrm>
          <a:off x="0" y="0"/>
          <a:ext cx="9144000" cy="689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C9</a:t>
                      </a:r>
                      <a:r>
                        <a:rPr lang="en-GB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Chemistry of the atmosphere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What proportion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of the Earth’s atmosphere is: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Nitrogen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Oxygen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Water vapour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Carbon dioxide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Argon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Give examples of human activities that increase the amounts of greenhouse gases in the atmosphere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Write the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following as fractions in their  simplest forms: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80%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75%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50%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12.5%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7450"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During the first billion years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of the Earth’s existence, there was a lot of volcanic activity. How did this change the atmosphere?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Write the word and balanced symbol equations for photosynthesis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 four effects of climate change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Explain how carbon monoxide can be produced and describe the dangers of carbon monoxide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How did the formation of the oceans affect the carbon dioxide levels?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Name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3 greenhouse gases</a:t>
                      </a:r>
                    </a:p>
                    <a:p>
                      <a:pPr marL="171450" indent="-171450" algn="l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 algn="l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 algn="l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 actions we can take to reduce the emissions of CO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</a:rPr>
                        <a:t>2  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and methane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Give problems associated 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err="1" smtClean="0">
                          <a:solidFill>
                            <a:sysClr val="windowText" lastClr="000000"/>
                          </a:solidFill>
                        </a:rPr>
                        <a:t>Sulfur</a:t>
                      </a: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 dioxide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Particulates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How  have algae</a:t>
                      </a:r>
                      <a:r>
                        <a:rPr lang="en-GB" sz="1000" baseline="0" dirty="0" smtClean="0"/>
                        <a:t> and plats affects the composition of the atmosphere?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Describe what is meant by the term greenhouse effect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Explain why the actions we can take to reduce emissions may be limited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Explain what is meant by peer review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782" y="1259086"/>
            <a:ext cx="369714" cy="36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volcano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611907" cy="62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77"/>
          <a:stretch/>
        </p:blipFill>
        <p:spPr bwMode="auto">
          <a:xfrm>
            <a:off x="2348430" y="6309320"/>
            <a:ext cx="793513" cy="52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Image result for pla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47" y="2767523"/>
            <a:ext cx="513745" cy="56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2708919"/>
            <a:ext cx="511906" cy="637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Image result for peer review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6422402"/>
            <a:ext cx="100811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5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C477DC54DFA49A976CCEA681287DA" ma:contentTypeVersion="11" ma:contentTypeDescription="Create a new document." ma:contentTypeScope="" ma:versionID="a425357a3d22511b198b060466b01d0d">
  <xsd:schema xmlns:xsd="http://www.w3.org/2001/XMLSchema" xmlns:xs="http://www.w3.org/2001/XMLSchema" xmlns:p="http://schemas.microsoft.com/office/2006/metadata/properties" xmlns:ns2="76b2813f-b7ee-4c0f-a7a6-cd9459acc3f8" xmlns:ns3="b944ffe8-1ad6-4b9e-82bc-99bbedf1904f" targetNamespace="http://schemas.microsoft.com/office/2006/metadata/properties" ma:root="true" ma:fieldsID="6cf7ef91f68165b11261dd1fd72797d6" ns2:_="" ns3:_="">
    <xsd:import namespace="76b2813f-b7ee-4c0f-a7a6-cd9459acc3f8"/>
    <xsd:import namespace="b944ffe8-1ad6-4b9e-82bc-99bbedf1904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2813f-b7ee-4c0f-a7a6-cd9459acc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4ffe8-1ad6-4b9e-82bc-99bbedf19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CEADDD-5A6A-427C-8D76-359B3C240018}"/>
</file>

<file path=customXml/itemProps2.xml><?xml version="1.0" encoding="utf-8"?>
<ds:datastoreItem xmlns:ds="http://schemas.openxmlformats.org/officeDocument/2006/customXml" ds:itemID="{5C142A92-860F-4B63-AB3B-2F2C57ABC5E9}"/>
</file>

<file path=customXml/itemProps3.xml><?xml version="1.0" encoding="utf-8"?>
<ds:datastoreItem xmlns:ds="http://schemas.openxmlformats.org/officeDocument/2006/customXml" ds:itemID="{475C2B11-43D0-4464-9D45-39AFF6965E1A}"/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195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Oakgrove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CSadler</dc:creator>
  <cp:lastModifiedBy>HENDRICK Kelly</cp:lastModifiedBy>
  <cp:revision>11</cp:revision>
  <cp:lastPrinted>2018-02-20T16:27:48Z</cp:lastPrinted>
  <dcterms:created xsi:type="dcterms:W3CDTF">2017-02-18T15:35:36Z</dcterms:created>
  <dcterms:modified xsi:type="dcterms:W3CDTF">2018-02-20T16:27:58Z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0x010100765C477DC54DFA49A976CCEA681287DA</vt:lpwstr>
  </property>
</Properties>
</file>