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6912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A = Cell Wall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B = Cytoplasm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 = Plasmid DNA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2. 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Controls the activities of the cell.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Protein synthesis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Where energy is released during respiration.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3. Cells arranged vertically/large number of chloroplasts/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Respiration takes place in mitochondria/ release energy/ to use for active transport.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45mm so 45÷ 250 = 0.18mm 0.18x1000 = </a:t>
            </a:r>
            <a:r>
              <a:rPr lang="en-GB" sz="1400" b="1" dirty="0">
                <a:latin typeface="Century Gothic" panose="020B0502020202020204" pitchFamily="34" charset="0"/>
              </a:rPr>
              <a:t>180µm</a:t>
            </a: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Stage 4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Only one cell seen in this stage</a:t>
            </a:r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Cell Structure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/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Label the structure of the bacterial cell.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Describe the function of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Nucleus</a:t>
            </a:r>
          </a:p>
          <a:p>
            <a:pPr marL="342900" indent="-342900">
              <a:buAutoNum type="alphaLcParenR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Ribosomes</a:t>
            </a:r>
          </a:p>
          <a:p>
            <a:pPr marL="342900" indent="-342900">
              <a:buAutoNum type="alphaLcParenR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>
                <a:latin typeface="Century Gothic" panose="020B0502020202020204" pitchFamily="34" charset="0"/>
              </a:rPr>
              <a:t>Mitochondria</a:t>
            </a:r>
          </a:p>
          <a:p>
            <a:pPr marL="342900" indent="-342900">
              <a:buAutoNum type="alphaLcParenR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3.  How is a palisade leaf cell adapted for its function?</a:t>
            </a:r>
          </a:p>
          <a:p>
            <a:pPr marL="342900" indent="-342900">
              <a:buAutoNum type="alphaLcParenR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2088000" rtlCol="0">
            <a:normAutofit lnSpcReduction="10000"/>
          </a:bodyPr>
          <a:lstStyle/>
          <a:p>
            <a:endParaRPr lang="en-GB" dirty="0"/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Suggest why root hair cells contain more mitochondria than other cells.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Calculate the width of the cheek cell in micrometres if it has been magnified 250 times.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Each stage of the cell cycle takes a different amount of time.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Which stage is the fastest in the cell cycle?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Give a reason for your answer.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18581-8994-4C11-9D20-0C1E77B2626F}"/>
              </a:ext>
            </a:extLst>
          </p:cNvPr>
          <p:cNvSpPr txBox="1"/>
          <p:nvPr/>
        </p:nvSpPr>
        <p:spPr>
          <a:xfrm>
            <a:off x="5579165" y="2941982"/>
            <a:ext cx="914400" cy="914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05F37C-B919-4FD0-AC6E-E613318B2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67" y="1879268"/>
            <a:ext cx="3843359" cy="1100723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2406460D-335C-4F8B-BC3F-B0D31EEBA2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59"/>
          <a:stretch/>
        </p:blipFill>
        <p:spPr>
          <a:xfrm>
            <a:off x="1445730" y="4980131"/>
            <a:ext cx="2099575" cy="154354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91D91C-C90B-4BA1-8BB7-BB175CCB3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1503388"/>
            <a:ext cx="1819275" cy="15811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BC0477-4874-4DC5-BE79-01ACCF1641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501" y="5704602"/>
            <a:ext cx="4223549" cy="76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7</cp:revision>
  <dcterms:created xsi:type="dcterms:W3CDTF">2019-07-29T10:42:40Z</dcterms:created>
  <dcterms:modified xsi:type="dcterms:W3CDTF">2019-07-29T11:40:25Z</dcterms:modified>
</cp:coreProperties>
</file>