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703384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 lnSpcReduction="10000"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Chemical/Gravitational/Elastic/Magnetic/Kinetic/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Heat/Light/Sound/Kinetic/Electrical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Chemical/Kinetic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Fan/Drill/Washing Machine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48% or 0.48</a:t>
            </a:r>
          </a:p>
          <a:p>
            <a:pPr marL="342900" indent="-342900">
              <a:buAutoNum type="arabicPeriod"/>
            </a:pPr>
            <a:r>
              <a:rPr lang="nl-NL" sz="1400" dirty="0">
                <a:latin typeface="Century Gothic" panose="020B0502020202020204" pitchFamily="34" charset="0"/>
              </a:rPr>
              <a:t>E</a:t>
            </a:r>
            <a:r>
              <a:rPr lang="nl-NL" sz="1400" baseline="-25000" dirty="0">
                <a:latin typeface="Century Gothic" panose="020B0502020202020204" pitchFamily="34" charset="0"/>
              </a:rPr>
              <a:t>p</a:t>
            </a:r>
            <a:r>
              <a:rPr lang="nl-NL" sz="1400" dirty="0">
                <a:latin typeface="Century Gothic" panose="020B0502020202020204" pitchFamily="34" charset="0"/>
              </a:rPr>
              <a:t> = 50 × 9.8 × 20</a:t>
            </a:r>
          </a:p>
          <a:p>
            <a:r>
              <a:rPr lang="nl-NL" sz="1400" dirty="0">
                <a:latin typeface="Century Gothic" panose="020B0502020202020204" pitchFamily="34" charset="0"/>
              </a:rPr>
              <a:t>9800 (J)</a:t>
            </a:r>
          </a:p>
          <a:p>
            <a:endParaRPr lang="nl-NL" sz="1400" dirty="0">
              <a:latin typeface="Century Gothic" panose="020B0502020202020204" pitchFamily="34" charset="0"/>
            </a:endParaRPr>
          </a:p>
          <a:p>
            <a:r>
              <a:rPr lang="nl-NL" sz="1400" b="1" u="sng" dirty="0">
                <a:latin typeface="Century Gothic" panose="020B0502020202020204" pitchFamily="34" charset="0"/>
              </a:rPr>
              <a:t>AO3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Velocity just after bounce is less than just before bounce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The height at the top of the bounce is less than the height from which it was dropped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So the ball has lost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Correct reference to (loss of) </a:t>
            </a:r>
            <a:r>
              <a:rPr lang="en-GB" sz="1400" dirty="0" err="1">
                <a:latin typeface="Century Gothic" panose="020B0502020202020204" pitchFamily="34" charset="0"/>
              </a:rPr>
              <a:t>ke</a:t>
            </a:r>
            <a:r>
              <a:rPr lang="en-GB" sz="1400" dirty="0">
                <a:latin typeface="Century Gothic" panose="020B0502020202020204" pitchFamily="34" charset="0"/>
              </a:rPr>
              <a:t> or (reduced) </a:t>
            </a:r>
            <a:r>
              <a:rPr lang="en-GB" sz="1400" dirty="0" err="1">
                <a:latin typeface="Century Gothic" panose="020B0502020202020204" pitchFamily="34" charset="0"/>
              </a:rPr>
              <a:t>gpe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Total energy of ball and Earth / ground is constant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Energy Stores &amp; Transfers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List 2 examples of stores of energy.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State 2 energy transfers.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As the cyclist accelerates, the _______________ energy store in the cyclist’s body decreases and the _____________ energy of the cyclist increases.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Three more of the appliances are also designed to transfer electrical energy to kinetic energy. Which three? Draw a ring around each correct appliance.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7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total power input to the leaf blower is 750 W. The useful power output of the leaf blower is 360 W. Calculate the efficiency of the leaf blower.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mass of the student is 50.0 kg. The gravitational field strength is 9.8 N / kg. Calculate the change in gravitational potential energy from the position where the student jumps to the point 20.0 m below.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1. When the ball hits the ground, energy is transferred from the ball to the Earth.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Explain how the data in the graph above shows this energy transfer.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060255-B354-447C-ACE2-A421D680FA8C}"/>
              </a:ext>
            </a:extLst>
          </p:cNvPr>
          <p:cNvSpPr txBox="1"/>
          <p:nvPr/>
        </p:nvSpPr>
        <p:spPr>
          <a:xfrm>
            <a:off x="261608" y="3576455"/>
            <a:ext cx="457216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Chemical	 Elastic	Gravitational	Kinetic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AA8E3D-E7FB-49C0-9F77-470DBD9F2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623" y="4977631"/>
            <a:ext cx="2238525" cy="1580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CE446F-BFD4-4329-A776-4656A48A5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633" y="4018748"/>
            <a:ext cx="2099279" cy="163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7</cp:revision>
  <dcterms:created xsi:type="dcterms:W3CDTF">2019-07-29T10:42:40Z</dcterms:created>
  <dcterms:modified xsi:type="dcterms:W3CDTF">2019-08-01T21:02:49Z</dcterms:modified>
</cp:coreProperties>
</file>