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3B95-83C2-4C5A-8B55-301BD2F4F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E520A-A4E8-48AD-A7DA-8D37B92D0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DE78-0CDE-4792-A7EC-D97AE59C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D2035-EBF0-4D52-8E3A-5F97D20C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F62A-43D3-43B3-846D-A050B8C1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23FC-C101-43D6-B35D-B003C974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3569A-D511-4313-A93C-FD2C5CE96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841-9B18-452A-8D9C-A85DB0C3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F88C-43EC-4308-9B51-C376D05B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68AA-6652-45B1-9CD9-255A9AA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C8B4F-8CE1-4295-812A-7C6D47C3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065E3-D704-4F38-A0FA-FFFEB39C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21BE9-3A6F-4BD3-83C9-C8C9B422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EE6E-9636-4EC0-B377-24612D97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2DD5-FB51-4676-B12D-9338E02A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9EF3-33CB-4A30-9B9F-EFE74F82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6F6C-3E0F-49C1-9817-F55C17B8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236A-BB2C-417E-8D4A-3B996736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9409-D02E-48DD-ABCA-15C7547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B26D-9DDB-40DD-9C64-659FE772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E9E9-538E-44C1-AD49-CBC569C8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EDDDD-5964-44C9-9F5E-2BC8859C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379E-9AA1-4C52-90B0-EF0467D2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FFB0-CD7A-432F-BC10-BFE18F2B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5BD4D-302E-4163-AFC4-6F6B80CA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ED8E-DCFB-4BE8-BD6D-ADA29473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9BABD-F729-47E6-8069-FF11FB88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0368E-A2EF-41FD-9C3D-034E06FA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11C74-EA53-46F4-8086-6C27D281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56491-307F-4C8B-8FFD-FA0F308F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CE29B-41A3-43CB-BB1E-A4265C14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8731-8006-46A0-9723-8428E662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CEA9C-AD04-4603-A971-27128A6D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C2FF-3E32-4751-9FE0-4F584C597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D0501-D6A6-4059-A130-552EA51BC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E3DE5-F130-4A39-8AA1-9743B857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90478-ED6A-4124-AF10-23E46709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92E00-E2E0-4D05-A83F-67154AB6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0C53C-0CE6-4EAD-92E8-308CD54D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F22B-579F-40C3-8D51-F1614D1B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C8FEE-3E82-4831-9649-B4B5DD49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57F67-01CB-46FA-8CA2-BEE0693B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C6752-651C-4380-8C28-E239EC6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99CE9-176E-4F0C-B37B-169AE8E5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7A8E4-D3FC-4339-9C75-BE40B1ED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00CBF-C34A-489D-828F-6EB238D0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7D61-3167-49DF-950F-F9A8FCF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D809-D38E-4F18-8D3F-D5D6DCA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6C165-2B02-4024-8163-67D8D9EC0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6BB9-19F8-41E3-884E-23440C5B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A7BD4-CAFB-4B64-B4CE-F8911692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3098-CC50-4BCB-8930-81B024DD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B58-7E58-45ED-A7F5-31286B15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1D4D8-5FEB-4130-A648-5DA9506FA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8C2BB-6C6F-4013-8C37-020EF48D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13BEC-420C-461B-8A35-E89E29D4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B1B4-9F3E-45C2-8408-45A2F6F6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E1D2E-1895-4631-8F53-C24893EC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3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902F0-B809-4F26-ABF8-FE739665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3103-B79B-4BFD-8AFE-DB1408D1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203D1-F626-4A21-8CB1-7673E860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4FF-8884-4D5A-B626-B452CC3D14FD}" type="datetimeFigureOut">
              <a:rPr lang="en-GB" smtClean="0"/>
              <a:t>10/08/2019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CBE3-8B04-4633-A974-F84882070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6FE5-02D5-4C29-9759-9F864360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512630-9CE1-4D9E-A8AC-925AE6A054FA}"/>
              </a:ext>
            </a:extLst>
          </p:cNvPr>
          <p:cNvSpPr txBox="1"/>
          <p:nvPr/>
        </p:nvSpPr>
        <p:spPr>
          <a:xfrm>
            <a:off x="9687339" y="0"/>
            <a:ext cx="2504661" cy="703384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rmAutofit fontScale="85000" lnSpcReduction="20000"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Answers – Fold this over!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AO1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Lungs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Kidney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Bladder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Insulin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Urea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Sweating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AO2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Evaporation of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cools skin or uses heat from skin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cools blood / heat from blood (passing through skin)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Higher blood sugar level results in increased secretion of insulin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effect of insulin is to lower blood sugar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which in turn reduces rate of insulin secretion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overall result is to keep fluctuations in sugar level to a minimum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AO3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Increase in (core / body) 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(due to an) increase in respiration or more muscle contraction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releasing energy (as a waste product)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skin temperature decreases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(because there is) sweating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(which) evaporates and cools the skin</a:t>
            </a: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415FC6-8871-4ED0-A78C-86457F71B2C0}"/>
              </a:ext>
            </a:extLst>
          </p:cNvPr>
          <p:cNvSpPr txBox="1"/>
          <p:nvPr/>
        </p:nvSpPr>
        <p:spPr>
          <a:xfrm>
            <a:off x="0" y="0"/>
            <a:ext cx="968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GCSE Science Fold &amp; Solve </a:t>
            </a:r>
            <a:r>
              <a:rPr lang="en-GB" sz="2800">
                <a:latin typeface="Century Gothic" panose="020B0502020202020204" pitchFamily="34" charset="0"/>
              </a:rPr>
              <a:t>– </a:t>
            </a:r>
            <a:r>
              <a:rPr lang="en-GB" sz="2800" i="1">
                <a:latin typeface="Century Gothic" panose="020B0502020202020204" pitchFamily="34" charset="0"/>
              </a:rPr>
              <a:t>Homeostasis</a:t>
            </a:r>
            <a:endParaRPr lang="en-GB" sz="2800" i="1" dirty="0">
              <a:latin typeface="Century Gothic" panose="020B0502020202020204" pitchFamily="34" charset="0"/>
            </a:endParaRPr>
          </a:p>
          <a:p>
            <a:r>
              <a:rPr lang="en-GB" sz="1600" i="1" dirty="0">
                <a:latin typeface="Century Gothic" panose="020B0502020202020204" pitchFamily="34" charset="0"/>
              </a:rPr>
              <a:t>Fold the answers and work through the questions below.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E1383-81FB-47AA-AD46-8429BD861112}"/>
              </a:ext>
            </a:extLst>
          </p:cNvPr>
          <p:cNvSpPr txBox="1"/>
          <p:nvPr/>
        </p:nvSpPr>
        <p:spPr>
          <a:xfrm>
            <a:off x="106017" y="769440"/>
            <a:ext cx="4797287" cy="59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Carbon dioxide is removed from the body by the __________.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Urine is made in the ___________.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Urine is stored in the ___________.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Name the hormone that is responsible for the control of blood glucose.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Name a waste substance, carried in the blood, which is removed by the dialysis machine.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State how water is lost from the skin.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4D618-7090-42D6-813A-0325D28CFB63}"/>
              </a:ext>
            </a:extLst>
          </p:cNvPr>
          <p:cNvSpPr txBox="1"/>
          <p:nvPr/>
        </p:nvSpPr>
        <p:spPr>
          <a:xfrm>
            <a:off x="4989443" y="769439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Explain how sweating helps to control body temperature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Explain, using insulin as an example, what is meant by negative feedback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AF80D-B64D-4D1D-9F63-4E4BDF572C09}"/>
              </a:ext>
            </a:extLst>
          </p:cNvPr>
          <p:cNvSpPr txBox="1"/>
          <p:nvPr/>
        </p:nvSpPr>
        <p:spPr>
          <a:xfrm>
            <a:off x="4989442" y="3804720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Describe and explain the different patterns shown in the core body temperature and skin surface temperature between 09.15 and 10.15.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2E935C-E2D5-48ED-857A-6791305C441E}"/>
              </a:ext>
            </a:extLst>
          </p:cNvPr>
          <p:cNvSpPr txBox="1"/>
          <p:nvPr/>
        </p:nvSpPr>
        <p:spPr>
          <a:xfrm rot="20119778">
            <a:off x="26276" y="918591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25A51-762F-48A2-9AB6-74CDBB3B85DE}"/>
              </a:ext>
            </a:extLst>
          </p:cNvPr>
          <p:cNvSpPr txBox="1"/>
          <p:nvPr/>
        </p:nvSpPr>
        <p:spPr>
          <a:xfrm rot="20119778">
            <a:off x="4810311" y="829623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DED94B-A382-44C5-A07F-7D0B441A2734}"/>
              </a:ext>
            </a:extLst>
          </p:cNvPr>
          <p:cNvSpPr txBox="1"/>
          <p:nvPr/>
        </p:nvSpPr>
        <p:spPr>
          <a:xfrm rot="20119778">
            <a:off x="4657910" y="3834082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2E561D-54CF-428A-B14C-EBFC6D125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619" y="883082"/>
            <a:ext cx="2247232" cy="20106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04F669-3C50-496E-A1AB-E5BC305D5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018748"/>
            <a:ext cx="2843504" cy="197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Widescreen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thebiltons3@outlook.com</cp:lastModifiedBy>
  <cp:revision>7</cp:revision>
  <dcterms:created xsi:type="dcterms:W3CDTF">2019-07-29T10:42:40Z</dcterms:created>
  <dcterms:modified xsi:type="dcterms:W3CDTF">2019-08-10T20:46:22Z</dcterms:modified>
</cp:coreProperties>
</file>