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Negative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Positive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Metal and Non Metals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Transferred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B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Sodium loses 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Chlorine gains 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1 electron.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400" dirty="0">
                <a:latin typeface="Century Gothic" panose="020B0502020202020204" pitchFamily="34" charset="0"/>
              </a:rPr>
              <a:t>The ions can move through the solution.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Na</a:t>
            </a:r>
            <a:r>
              <a:rPr lang="en-GB" sz="1400" baseline="-25000" dirty="0">
                <a:latin typeface="Century Gothic" panose="020B0502020202020204" pitchFamily="34" charset="0"/>
              </a:rPr>
              <a:t>2</a:t>
            </a:r>
            <a:r>
              <a:rPr lang="en-GB" sz="1400" dirty="0">
                <a:latin typeface="Century Gothic" panose="020B0502020202020204" pitchFamily="34" charset="0"/>
              </a:rPr>
              <a:t>O 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Lithium lose 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Chloride gains 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Electron is transferred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Lithium becomes positive.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Chloride becomes negative.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Electrostatic attraction between the 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Forms an ionic bond.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Ionic Bonding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the charge on an ion that has gained an electron.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the charge on an ion that has lost an electron.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Ionic bonds exist between 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In ionic bonding electrons are ____________ between elements.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Which diagram shows a Na</a:t>
            </a:r>
            <a:r>
              <a:rPr lang="en-GB" sz="1400" baseline="30000" dirty="0">
                <a:latin typeface="Century Gothic" panose="020B0502020202020204" pitchFamily="34" charset="0"/>
              </a:rPr>
              <a:t>+</a:t>
            </a:r>
            <a:r>
              <a:rPr lang="en-GB" sz="1400" dirty="0">
                <a:latin typeface="Century Gothic" panose="020B0502020202020204" pitchFamily="34" charset="0"/>
              </a:rPr>
              <a:t> 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Describe, in terms of electrons, what happens when a sodium atom reacts with a chlorine atom to produce sodium chloride.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Solid sodium iodide does not conduct electricity. Why does sodium iodide solution conduct electricity?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Sodium oxide contains Na</a:t>
            </a:r>
            <a:r>
              <a:rPr lang="en-GB" sz="1400" baseline="30000" dirty="0">
                <a:latin typeface="Century Gothic" panose="020B0502020202020204" pitchFamily="34" charset="0"/>
              </a:rPr>
              <a:t>+</a:t>
            </a:r>
            <a:r>
              <a:rPr lang="en-GB" sz="1400" dirty="0">
                <a:latin typeface="Century Gothic" panose="020B0502020202020204" pitchFamily="34" charset="0"/>
              </a:rPr>
              <a:t> ions and O2</a:t>
            </a:r>
            <a:r>
              <a:rPr lang="en-GB" sz="1400" baseline="30000" dirty="0">
                <a:latin typeface="Century Gothic" panose="020B0502020202020204" pitchFamily="34" charset="0"/>
              </a:rPr>
              <a:t>–</a:t>
            </a:r>
            <a:r>
              <a:rPr lang="en-GB" sz="1400" dirty="0">
                <a:latin typeface="Century Gothic" panose="020B0502020202020204" pitchFamily="34" charset="0"/>
              </a:rPr>
              <a:t> ions. Give the formula of sodium oxide.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Predict what would happen during the reaction of a lithium ion and a chloride ion.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6A878D-48BF-45FB-B428-55C2D051A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444" y="5404190"/>
            <a:ext cx="794095" cy="8461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17446C-DB1F-4CC6-B6F9-304A15812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666" y="5404191"/>
            <a:ext cx="996873" cy="8491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32069C-7A0F-43DC-8104-B0238E175A1A}"/>
              </a:ext>
            </a:extLst>
          </p:cNvPr>
          <p:cNvSpPr txBox="1"/>
          <p:nvPr/>
        </p:nvSpPr>
        <p:spPr>
          <a:xfrm>
            <a:off x="1252330" y="5096413"/>
            <a:ext cx="226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4059B1-131C-4691-8757-38705C730F8E}"/>
              </a:ext>
            </a:extLst>
          </p:cNvPr>
          <p:cNvSpPr txBox="1"/>
          <p:nvPr/>
        </p:nvSpPr>
        <p:spPr>
          <a:xfrm>
            <a:off x="2674941" y="5096413"/>
            <a:ext cx="226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65EC9-1EC7-40B6-B79C-703F8B9B51D5}"/>
              </a:ext>
            </a:extLst>
          </p:cNvPr>
          <p:cNvSpPr txBox="1"/>
          <p:nvPr/>
        </p:nvSpPr>
        <p:spPr>
          <a:xfrm>
            <a:off x="79348" y="3186657"/>
            <a:ext cx="45721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Metal and Metal</a:t>
            </a:r>
          </a:p>
          <a:p>
            <a:pPr algn="ctr"/>
            <a:r>
              <a:rPr lang="en-GB" sz="1400" dirty="0">
                <a:latin typeface="Century Gothic" panose="020B0502020202020204" pitchFamily="34" charset="0"/>
              </a:rPr>
              <a:t>Metals and Non Metals</a:t>
            </a:r>
          </a:p>
          <a:p>
            <a:pPr algn="ctr"/>
            <a:r>
              <a:rPr lang="en-GB" sz="1400" dirty="0">
                <a:latin typeface="Century Gothic" panose="020B0502020202020204" pitchFamily="34" charset="0"/>
              </a:rPr>
              <a:t>Non Metals and Non Metals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16ED5C-C49D-4B40-A7BA-71269951C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558" y="827011"/>
            <a:ext cx="3609975" cy="685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7AE279-AF2F-46A9-8AAE-60C23800F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845" y="2770030"/>
            <a:ext cx="1314429" cy="8332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22D858-3CC7-47B5-941E-7401CA2D5B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335" y="5536735"/>
            <a:ext cx="2120348" cy="110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7</cp:revision>
  <dcterms:created xsi:type="dcterms:W3CDTF">2019-07-29T10:42:40Z</dcterms:created>
  <dcterms:modified xsi:type="dcterms:W3CDTF">2019-07-29T20:56:56Z</dcterms:modified>
</cp:coreProperties>
</file>