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F3B95-83C2-4C5A-8B55-301BD2F4F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E520A-A4E8-48AD-A7DA-8D37B92D0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9DE78-0CDE-4792-A7EC-D97AE59C8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D2035-EBF0-4D52-8E3A-5F97D20C2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F62A-43D3-43B3-846D-A050B8C1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78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D23FC-C101-43D6-B35D-B003C974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3569A-D511-4313-A93C-FD2C5CE96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841-9B18-452A-8D9C-A85DB0C3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DF88C-43EC-4308-9B51-C376D05B4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68AA-6652-45B1-9CD9-255A9AA4E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2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7C8B4F-8CE1-4295-812A-7C6D47C37F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065E3-D704-4F38-A0FA-FFFEB39C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21BE9-3A6F-4BD3-83C9-C8C9B4228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EE6E-9636-4EC0-B377-24612D97B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2DD5-FB51-4676-B12D-9338E02A4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35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39EF3-33CB-4A30-9B9F-EFE74F82E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6F6C-3E0F-49C1-9817-F55C17B8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236A-BB2C-417E-8D4A-3B996736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9409-D02E-48DD-ABCA-15C7547D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FB26D-9DDB-40DD-9C64-659FE772E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8E9E9-538E-44C1-AD49-CBC569C88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EDDDD-5964-44C9-9F5E-2BC8859C4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4379E-9AA1-4C52-90B0-EF0467D2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FFB0-CD7A-432F-BC10-BFE18F2B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5BD4D-302E-4163-AFC4-6F6B80CA3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ED8E-DCFB-4BE8-BD6D-ADA29473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9BABD-F729-47E6-8069-FF11FB88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0368E-A2EF-41FD-9C3D-034E06FAD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11C74-EA53-46F4-8086-6C27D281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E56491-307F-4C8B-8FFD-FA0F308F7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CE29B-41A3-43CB-BB1E-A4265C14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30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B8731-8006-46A0-9723-8428E662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CEA9C-AD04-4603-A971-27128A6D0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54C2FF-3E32-4751-9FE0-4F584C597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CD0501-D6A6-4059-A130-552EA51BCF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E3DE5-F130-4A39-8AA1-9743B857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490478-ED6A-4124-AF10-23E46709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92E00-E2E0-4D05-A83F-67154AB68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A0C53C-0CE6-4EAD-92E8-308CD54D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05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9F22B-579F-40C3-8D51-F1614D1B9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C8FEE-3E82-4831-9649-B4B5DD49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F57F67-01CB-46FA-8CA2-BEE0693B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DC6752-651C-4380-8C28-E239EC61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6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699CE9-176E-4F0C-B37B-169AE8E54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47A8E4-D3FC-4339-9C75-BE40B1ED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000CBF-C34A-489D-828F-6EB238D01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949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17D61-3167-49DF-950F-F9A8FCFB2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D809-D38E-4F18-8D3F-D5D6DCA8E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6C165-2B02-4024-8163-67D8D9EC0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F96BB9-19F8-41E3-884E-23440C5B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A7BD4-CAFB-4B64-B4CE-F89116924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D3098-CC50-4BCB-8930-81B024DD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56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BB58-7E58-45ED-A7F5-31286B15A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E1D4D8-5FEB-4130-A648-5DA9506FA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8C2BB-6C6F-4013-8C37-020EF48D1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713BEC-420C-461B-8A35-E89E29D41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5B1B4-9F3E-45C2-8408-45A2F6F69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E1D2E-1895-4631-8F53-C24893EC4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3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902F0-B809-4F26-ABF8-FE7396659C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E63103-B79B-4BFD-8AFE-DB1408D16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203D1-F626-4A21-8CB1-7673E860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94FF-8884-4D5A-B626-B452CC3D14FD}" type="datetimeFigureOut">
              <a:rPr lang="en-GB" smtClean="0"/>
              <a:t>29/07/2019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6CBE3-8B04-4633-A974-F84882070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06FE5-02D5-4C29-9759-9F864360C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A6CF2-FD9A-4F14-941B-00EEAC6D78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75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C512630-9CE1-4D9E-A8AC-925AE6A054FA}"/>
              </a:ext>
            </a:extLst>
          </p:cNvPr>
          <p:cNvSpPr txBox="1"/>
          <p:nvPr/>
        </p:nvSpPr>
        <p:spPr>
          <a:xfrm>
            <a:off x="9687339" y="0"/>
            <a:ext cx="2504661" cy="7033846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rmAutofit fontScale="92500" lnSpcReduction="10000"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Answers – Fold this over!</a:t>
            </a: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AO1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Bacteria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Antibodies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Antitoxins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AO2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Check for safety/check for effectiveness/check for side effects.</a:t>
            </a: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Dead / inactive pathogen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White blood cells respond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Produce antibodies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Antibodies are specific to pathogen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Antibodies produced quickly (on reinfection) / rapid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b="1" u="sng" dirty="0">
                <a:latin typeface="Century Gothic" panose="020B0502020202020204" pitchFamily="34" charset="0"/>
              </a:rPr>
              <a:t>AO3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Both lead to a reduction/fall in cases of measles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Measles vaccine caused a big drop.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latin typeface="Century Gothic" panose="020B0502020202020204" pitchFamily="34" charset="0"/>
              </a:rPr>
              <a:t>MMR vaccine wipes out measles </a:t>
            </a:r>
            <a:r>
              <a:rPr lang="en-GB" sz="1400" b="1" dirty="0">
                <a:latin typeface="Century Gothic" panose="020B0502020202020204" pitchFamily="34" charset="0"/>
              </a:rPr>
              <a:t>or</a:t>
            </a:r>
            <a:r>
              <a:rPr lang="en-GB" sz="1400" dirty="0">
                <a:latin typeface="Century Gothic" panose="020B0502020202020204" pitchFamily="34" charset="0"/>
              </a:rPr>
              <a:t> drops to almost zero.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415FC6-8871-4ED0-A78C-86457F71B2C0}"/>
              </a:ext>
            </a:extLst>
          </p:cNvPr>
          <p:cNvSpPr txBox="1"/>
          <p:nvPr/>
        </p:nvSpPr>
        <p:spPr>
          <a:xfrm>
            <a:off x="0" y="0"/>
            <a:ext cx="96873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entury Gothic" panose="020B0502020202020204" pitchFamily="34" charset="0"/>
              </a:rPr>
              <a:t>GCSE Science Fold &amp; Solve – </a:t>
            </a:r>
            <a:r>
              <a:rPr lang="en-GB" sz="2800" i="1" dirty="0">
                <a:latin typeface="Century Gothic" panose="020B0502020202020204" pitchFamily="34" charset="0"/>
              </a:rPr>
              <a:t>Pathogens and Response</a:t>
            </a:r>
          </a:p>
          <a:p>
            <a:r>
              <a:rPr lang="en-GB" sz="1600" i="1" dirty="0">
                <a:latin typeface="Century Gothic" panose="020B0502020202020204" pitchFamily="34" charset="0"/>
              </a:rPr>
              <a:t>Fold the answers and work through the questions below.</a:t>
            </a:r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6E1383-81FB-47AA-AD46-8429BD861112}"/>
              </a:ext>
            </a:extLst>
          </p:cNvPr>
          <p:cNvSpPr txBox="1"/>
          <p:nvPr/>
        </p:nvSpPr>
        <p:spPr>
          <a:xfrm>
            <a:off x="106017" y="769440"/>
            <a:ext cx="4797287" cy="59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Which pathogen can be treated by antibiotics?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The substances made by white blood cells to kill pathogens are called ________________________ . The substances made by white blood cells to counteract poisons produced by pathogens are called ______________________ 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Draw </a:t>
            </a:r>
            <a:r>
              <a:rPr lang="en-GB" sz="1400" b="1" dirty="0">
                <a:latin typeface="Century Gothic" panose="020B0502020202020204" pitchFamily="34" charset="0"/>
              </a:rPr>
              <a:t>one</a:t>
            </a:r>
            <a:r>
              <a:rPr lang="en-GB" sz="1400" dirty="0">
                <a:latin typeface="Century Gothic" panose="020B0502020202020204" pitchFamily="34" charset="0"/>
              </a:rPr>
              <a:t> line from each drug to the organism it was originally extracted from.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4D618-7090-42D6-813A-0325D28CFB63}"/>
              </a:ext>
            </a:extLst>
          </p:cNvPr>
          <p:cNvSpPr txBox="1"/>
          <p:nvPr/>
        </p:nvSpPr>
        <p:spPr>
          <a:xfrm>
            <a:off x="4989443" y="769439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New drugs must be tested before they can be used. Give </a:t>
            </a:r>
            <a:r>
              <a:rPr lang="en-GB" sz="1400" b="1" dirty="0">
                <a:latin typeface="Century Gothic" panose="020B0502020202020204" pitchFamily="34" charset="0"/>
              </a:rPr>
              <a:t>one</a:t>
            </a:r>
            <a:r>
              <a:rPr lang="en-GB" sz="1400" dirty="0">
                <a:latin typeface="Century Gothic" panose="020B0502020202020204" pitchFamily="34" charset="0"/>
              </a:rPr>
              <a:t> reason why drugs should be tested.</a:t>
            </a:r>
          </a:p>
          <a:p>
            <a:pPr marL="342900" indent="-342900">
              <a:buAutoNum type="arabicPeriod"/>
            </a:pPr>
            <a:endParaRPr lang="en-GB" sz="1400" dirty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Explain how a vaccination can prevent an illness.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AF80D-B64D-4D1D-9F63-4E4BDF572C09}"/>
              </a:ext>
            </a:extLst>
          </p:cNvPr>
          <p:cNvSpPr txBox="1"/>
          <p:nvPr/>
        </p:nvSpPr>
        <p:spPr>
          <a:xfrm>
            <a:off x="4989442" y="3804720"/>
            <a:ext cx="4591879" cy="288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endParaRPr lang="en-GB" sz="1400" dirty="0">
              <a:latin typeface="Century Gothic" panose="020B0502020202020204" pitchFamily="34" charset="0"/>
            </a:endParaRPr>
          </a:p>
          <a:p>
            <a:r>
              <a:rPr lang="en-GB" sz="1400" dirty="0">
                <a:latin typeface="Century Gothic" panose="020B0502020202020204" pitchFamily="34" charset="0"/>
              </a:rPr>
              <a:t>Compare how effective introducing the measles vaccine was with introducing the MMR vaccine.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Use data from the graph.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2E935C-E2D5-48ED-857A-6791305C441E}"/>
              </a:ext>
            </a:extLst>
          </p:cNvPr>
          <p:cNvSpPr txBox="1"/>
          <p:nvPr/>
        </p:nvSpPr>
        <p:spPr>
          <a:xfrm rot="20119778">
            <a:off x="26276" y="918591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225A51-762F-48A2-9AB6-74CDBB3B85DE}"/>
              </a:ext>
            </a:extLst>
          </p:cNvPr>
          <p:cNvSpPr txBox="1"/>
          <p:nvPr/>
        </p:nvSpPr>
        <p:spPr>
          <a:xfrm rot="20119778">
            <a:off x="4810311" y="829623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18581-8994-4C11-9D20-0C1E77B2626F}"/>
              </a:ext>
            </a:extLst>
          </p:cNvPr>
          <p:cNvSpPr txBox="1"/>
          <p:nvPr/>
        </p:nvSpPr>
        <p:spPr>
          <a:xfrm>
            <a:off x="5579165" y="2941982"/>
            <a:ext cx="914400" cy="914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441CA8-C883-42AD-8341-31C19D83279D}"/>
              </a:ext>
            </a:extLst>
          </p:cNvPr>
          <p:cNvSpPr txBox="1"/>
          <p:nvPr/>
        </p:nvSpPr>
        <p:spPr>
          <a:xfrm>
            <a:off x="755376" y="2026134"/>
            <a:ext cx="40286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entury Gothic" panose="020B0502020202020204" pitchFamily="34" charset="0"/>
              </a:rPr>
              <a:t>Bacteria	Fungi	Protists	Virus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7439BE96-D1BF-4343-9D6D-7935947C5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76" y="4430654"/>
            <a:ext cx="3322755" cy="20926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D0A73E6-3907-4071-BF12-2F56DD06E4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2663" y="3895403"/>
            <a:ext cx="3707505" cy="201222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BF3CD0A-05FA-497E-8DD4-367DD1B370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6859" y="1135916"/>
            <a:ext cx="1161472" cy="734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DED94B-A382-44C5-A07F-7D0B441A2734}"/>
              </a:ext>
            </a:extLst>
          </p:cNvPr>
          <p:cNvSpPr txBox="1"/>
          <p:nvPr/>
        </p:nvSpPr>
        <p:spPr>
          <a:xfrm rot="20119778">
            <a:off x="4657910" y="3834082"/>
            <a:ext cx="111318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AO3</a:t>
            </a:r>
          </a:p>
        </p:txBody>
      </p:sp>
    </p:spTree>
    <p:extLst>
      <p:ext uri="{BB962C8B-B14F-4D97-AF65-F5344CB8AC3E}">
        <p14:creationId xmlns:p14="http://schemas.microsoft.com/office/powerpoint/2010/main" val="37512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thebiltons3@outlook.com</cp:lastModifiedBy>
  <cp:revision>9</cp:revision>
  <dcterms:created xsi:type="dcterms:W3CDTF">2019-07-29T10:42:40Z</dcterms:created>
  <dcterms:modified xsi:type="dcterms:W3CDTF">2019-07-29T13:40:43Z</dcterms:modified>
</cp:coreProperties>
</file>