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 continuous loop/components one after another.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Components connected alongside each other/ form extra loops (branches)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Split between components.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Total resistance = sum of all resistors.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Shared between components.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V = 0.10 × 45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4.5 (V)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pt-BR" sz="1400" dirty="0">
                <a:latin typeface="Century Gothic" panose="020B0502020202020204" pitchFamily="34" charset="0"/>
              </a:rPr>
              <a:t>R = 12 / 0.10</a:t>
            </a:r>
          </a:p>
          <a:p>
            <a:r>
              <a:rPr lang="pt-BR" sz="1400" dirty="0">
                <a:latin typeface="Century Gothic" panose="020B0502020202020204" pitchFamily="34" charset="0"/>
              </a:rPr>
              <a:t>total resistance = 120 (Ω)</a:t>
            </a:r>
          </a:p>
          <a:p>
            <a:r>
              <a:rPr lang="pt-BR" sz="1400" dirty="0">
                <a:latin typeface="Century Gothic" panose="020B0502020202020204" pitchFamily="34" charset="0"/>
              </a:rPr>
              <a:t>R = 120 – 105 = 15 (Ω)</a:t>
            </a:r>
          </a:p>
          <a:p>
            <a:endParaRPr lang="pt-BR" sz="1400" dirty="0">
              <a:latin typeface="Century Gothic" panose="020B0502020202020204" pitchFamily="34" charset="0"/>
            </a:endParaRPr>
          </a:p>
          <a:p>
            <a:r>
              <a:rPr lang="pt-BR" sz="1400" b="1" u="sng" dirty="0">
                <a:latin typeface="Century Gothic" panose="020B0502020202020204" pitchFamily="34" charset="0"/>
              </a:rPr>
              <a:t>AO3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connect the solar cells in parallel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(so that) the current has multiple paths it can take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entury Gothic" panose="020B0502020202020204" pitchFamily="34" charset="0"/>
              </a:rPr>
              <a:t>Or </a:t>
            </a:r>
            <a:r>
              <a:rPr lang="en-GB" sz="1400" dirty="0">
                <a:latin typeface="Century Gothic" panose="020B0502020202020204" pitchFamily="34" charset="0"/>
              </a:rPr>
              <a:t>the total resistance is less than the resistance of one solar cell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Series and Parallel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Draw </a:t>
            </a:r>
            <a:r>
              <a:rPr lang="en-GB" sz="1400" b="1" dirty="0">
                <a:latin typeface="Century Gothic" panose="020B0502020202020204" pitchFamily="34" charset="0"/>
              </a:rPr>
              <a:t>one</a:t>
            </a:r>
            <a:r>
              <a:rPr lang="en-GB" sz="1400" dirty="0">
                <a:latin typeface="Century Gothic" panose="020B0502020202020204" pitchFamily="34" charset="0"/>
              </a:rPr>
              <a:t> line from each circuit symbol to its correct name.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Define a series circuit.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Define a parallel circuit.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Identify how current behaves in a parallel circuit.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Identify how resistance behaves in a series circuit.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Identify how potential difference behaves in a series circuit.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ammeter displays a reading of 0.10 A. Calculate the potential difference across the 45 Ω resistor.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Calculate the resistance of the resistor labelled 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 householder has four solar cells.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Each of the solar cells has a resistance of 0.78 Ω.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Predict how the solar cells should be connected so that the total resistance is as low as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DF879B-A8EC-4BC5-BBF2-89B5DD817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209" y="2195840"/>
            <a:ext cx="1949233" cy="22230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873B10-4B93-452E-AE86-63F0B77EB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0731" y="485415"/>
            <a:ext cx="1197484" cy="12108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2E75C22-E9A5-4CB4-ACF5-B9D070EFF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7899" y="797911"/>
            <a:ext cx="2020171" cy="133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8</cp:revision>
  <dcterms:created xsi:type="dcterms:W3CDTF">2019-07-29T10:42:40Z</dcterms:created>
  <dcterms:modified xsi:type="dcterms:W3CDTF">2019-08-01T21:02:25Z</dcterms:modified>
</cp:coreProperties>
</file>