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Electrons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Positive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Metal (or named metal)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Attraction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Repulsion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Transfer of electrons.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From the carpet to the student.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400" dirty="0">
                <a:latin typeface="Century Gothic" panose="020B0502020202020204" pitchFamily="34" charset="0"/>
              </a:rPr>
              <a:t>Three arrows perpendicular to sphere’s surface with all arrows directed inwards and distributed evenly around sphere.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AO3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Closer to the positively charge.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Stronger force.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(Of) Repulsion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Static and Electric Fields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Rubbing the plastic strip with the cloth causes the strip to become negatively charged because ______________ move from the cloth onto the plastic strip.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cloth is left with ____________________ charge.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State one material that an electric charge will move through easily.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When a positively charged object comes into contact with a negatively charged object, what is the response?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When a positively charged object comes into contact with a positively charged object, what is the response?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Ins="648000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student becomes negatively charged because of the friction between her socks and the carpet. Explain why the friction causes the student to become charged.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student is negatively charged. The arrow shows part of the electric field around the student’s head. Draw </a:t>
            </a:r>
            <a:r>
              <a:rPr lang="en-GB" sz="1400" b="1" dirty="0">
                <a:latin typeface="Century Gothic" panose="020B0502020202020204" pitchFamily="34" charset="0"/>
              </a:rPr>
              <a:t>three</a:t>
            </a:r>
            <a:r>
              <a:rPr lang="en-GB" sz="1400" dirty="0">
                <a:latin typeface="Century Gothic" panose="020B0502020202020204" pitchFamily="34" charset="0"/>
              </a:rPr>
              <a:t> more arrows on Figure 2 to complete the electric field pattern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 positively charged object was placed in the electric field. Predict which position (letter) would experience the greatest force and explain your answer.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92EB4D-19D8-48FF-9A9B-5ED69EFC9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67335"/>
              </p:ext>
            </p:extLst>
          </p:nvPr>
        </p:nvGraphicFramePr>
        <p:xfrm>
          <a:off x="514189" y="2647425"/>
          <a:ext cx="4192977" cy="304800"/>
        </p:xfrm>
        <a:graphic>
          <a:graphicData uri="http://schemas.openxmlformats.org/drawingml/2006/table">
            <a:tbl>
              <a:tblPr/>
              <a:tblGrid>
                <a:gridCol w="1397659">
                  <a:extLst>
                    <a:ext uri="{9D8B030D-6E8A-4147-A177-3AD203B41FA5}">
                      <a16:colId xmlns:a16="http://schemas.microsoft.com/office/drawing/2014/main" val="4224320026"/>
                    </a:ext>
                  </a:extLst>
                </a:gridCol>
                <a:gridCol w="1397659">
                  <a:extLst>
                    <a:ext uri="{9D8B030D-6E8A-4147-A177-3AD203B41FA5}">
                      <a16:colId xmlns:a16="http://schemas.microsoft.com/office/drawing/2014/main" val="3010497900"/>
                    </a:ext>
                  </a:extLst>
                </a:gridCol>
                <a:gridCol w="1397659">
                  <a:extLst>
                    <a:ext uri="{9D8B030D-6E8A-4147-A177-3AD203B41FA5}">
                      <a16:colId xmlns:a16="http://schemas.microsoft.com/office/drawing/2014/main" val="9865984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electrons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neutrons</a:t>
                      </a:r>
                      <a:endParaRPr lang="en-GB" sz="140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protons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77874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51416D3-7156-48D4-A340-21BEBB52C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32497"/>
              </p:ext>
            </p:extLst>
          </p:nvPr>
        </p:nvGraphicFramePr>
        <p:xfrm>
          <a:off x="829596" y="3569040"/>
          <a:ext cx="3562161" cy="304800"/>
        </p:xfrm>
        <a:graphic>
          <a:graphicData uri="http://schemas.openxmlformats.org/drawingml/2006/table">
            <a:tbl>
              <a:tblPr/>
              <a:tblGrid>
                <a:gridCol w="1187387">
                  <a:extLst>
                    <a:ext uri="{9D8B030D-6E8A-4147-A177-3AD203B41FA5}">
                      <a16:colId xmlns:a16="http://schemas.microsoft.com/office/drawing/2014/main" val="1319644422"/>
                    </a:ext>
                  </a:extLst>
                </a:gridCol>
                <a:gridCol w="1187387">
                  <a:extLst>
                    <a:ext uri="{9D8B030D-6E8A-4147-A177-3AD203B41FA5}">
                      <a16:colId xmlns:a16="http://schemas.microsoft.com/office/drawing/2014/main" val="3503896052"/>
                    </a:ext>
                  </a:extLst>
                </a:gridCol>
                <a:gridCol w="1187387">
                  <a:extLst>
                    <a:ext uri="{9D8B030D-6E8A-4147-A177-3AD203B41FA5}">
                      <a16:colId xmlns:a16="http://schemas.microsoft.com/office/drawing/2014/main" val="690274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a negative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>
                          <a:effectLst/>
                          <a:latin typeface="Century Gothic" panose="020B0502020202020204" pitchFamily="34" charset="0"/>
                        </a:rPr>
                        <a:t>a positive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effectLst/>
                          <a:latin typeface="Century Gothic" panose="020B0502020202020204" pitchFamily="34" charset="0"/>
                        </a:rPr>
                        <a:t>zero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391920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C678D196-7134-4BF0-AFC6-BB22F0A88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051" y="824254"/>
            <a:ext cx="1659072" cy="9013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92BA44-262C-464D-9434-CC080E625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585" y="801955"/>
            <a:ext cx="1165736" cy="15815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8298A2-94D7-4148-947A-89C4EC294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725" y="5135261"/>
            <a:ext cx="1537005" cy="146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8</cp:revision>
  <dcterms:created xsi:type="dcterms:W3CDTF">2019-07-29T10:42:40Z</dcterms:created>
  <dcterms:modified xsi:type="dcterms:W3CDTF">2019-08-04T20:49:55Z</dcterms:modified>
</cp:coreProperties>
</file>