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668472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 fontScale="77500" lnSpcReduction="20000"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An alloys is a mixture made from two or more metals.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Sodium Chloride (Salt)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Alloy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Chlorine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Filtration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Filter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To remove solids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Add chlorine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Sterilise/reduce the levels of bacteria.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Visual 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Noise 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Dust 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Habitat destruction.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AO3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1400" b="1" dirty="0">
                <a:latin typeface="Century Gothic" panose="020B0502020202020204" pitchFamily="34" charset="0"/>
              </a:rPr>
              <a:t>Raw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wood will not run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aluminium (ore) will run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more expensive to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aluminium from its raw material</a:t>
            </a:r>
          </a:p>
          <a:p>
            <a:r>
              <a:rPr lang="en-GB" sz="1400" b="1" dirty="0">
                <a:latin typeface="Century Gothic" panose="020B0502020202020204" pitchFamily="34" charset="0"/>
              </a:rPr>
              <a:t>Mass of frame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wooden frame more expensive to 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wooden frame uses more fuel to transport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wooden frame more difficult to handle / erect</a:t>
            </a:r>
          </a:p>
          <a:p>
            <a:r>
              <a:rPr lang="en-GB" sz="1400" b="1" dirty="0">
                <a:latin typeface="Century Gothic" panose="020B0502020202020204" pitchFamily="34" charset="0"/>
              </a:rPr>
              <a:t>Useful lifetime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wooden greenhouse would need replacing more often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fewer aluminium greenhouses needed over time</a:t>
            </a:r>
          </a:p>
          <a:p>
            <a:r>
              <a:rPr lang="en-GB" sz="1400" b="1" dirty="0">
                <a:latin typeface="Century Gothic" panose="020B0502020202020204" pitchFamily="34" charset="0"/>
              </a:rPr>
              <a:t>End of useful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both materials can be put to further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aluminium can be recycled repeatedly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Using Resources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What is an alloy?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Name the substance removed from sea water by desalination.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Nitinol is a shape memory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What substance is added to sterilise drinking water?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What is the name of the process used to remove solid particles in Stage 1?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What are the </a:t>
            </a:r>
            <a:r>
              <a:rPr lang="en-GB" sz="1400" b="1" dirty="0">
                <a:latin typeface="Century Gothic" panose="020B0502020202020204" pitchFamily="34" charset="0"/>
              </a:rPr>
              <a:t>two</a:t>
            </a:r>
            <a:r>
              <a:rPr lang="en-GB" sz="1400" dirty="0">
                <a:latin typeface="Century Gothic" panose="020B0502020202020204" pitchFamily="34" charset="0"/>
              </a:rPr>
              <a:t> main steps used to treat water from reservoirs? Give </a:t>
            </a:r>
            <a:r>
              <a:rPr lang="en-GB" sz="1400" b="1" dirty="0">
                <a:latin typeface="Century Gothic" panose="020B0502020202020204" pitchFamily="34" charset="0"/>
              </a:rPr>
              <a:t>one</a:t>
            </a:r>
            <a:r>
              <a:rPr lang="en-GB" sz="1400" dirty="0">
                <a:latin typeface="Century Gothic" panose="020B0502020202020204" pitchFamily="34" charset="0"/>
              </a:rPr>
              <a:t> reason for each step.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Give </a:t>
            </a:r>
            <a:r>
              <a:rPr lang="en-GB" sz="1400" b="1" dirty="0">
                <a:latin typeface="Century Gothic" panose="020B0502020202020204" pitchFamily="34" charset="0"/>
              </a:rPr>
              <a:t>two</a:t>
            </a:r>
            <a:r>
              <a:rPr lang="en-GB" sz="1400" dirty="0">
                <a:latin typeface="Century Gothic" panose="020B0502020202020204" pitchFamily="34" charset="0"/>
              </a:rPr>
              <a:t> reasons why quarrying is bad for the environment.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Evaluate the use of each material for making greenhouse frames. Use </a:t>
            </a:r>
            <a:r>
              <a:rPr lang="en-GB" sz="1400" b="1" dirty="0">
                <a:latin typeface="Century Gothic" panose="020B0502020202020204" pitchFamily="34" charset="0"/>
              </a:rPr>
              <a:t>Table 1</a:t>
            </a:r>
            <a:r>
              <a:rPr lang="en-GB" sz="1400" dirty="0">
                <a:latin typeface="Century Gothic" panose="020B0502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4BE479-0137-4B61-9A52-DEA3B3050BD5}"/>
              </a:ext>
            </a:extLst>
          </p:cNvPr>
          <p:cNvSpPr/>
          <p:nvPr/>
        </p:nvSpPr>
        <p:spPr>
          <a:xfrm>
            <a:off x="2928730" y="2437248"/>
            <a:ext cx="940904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alloy.</a:t>
            </a:r>
          </a:p>
          <a:p>
            <a:r>
              <a:rPr lang="en-GB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catalyst.</a:t>
            </a:r>
          </a:p>
          <a:p>
            <a:r>
              <a:rPr lang="en-GB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polymer</a:t>
            </a:r>
            <a:endParaRPr lang="en-GB" sz="1400" b="0" i="0" u="none" strike="noStrike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68EA02A-E697-4ED6-8A29-6A3846F3A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822" y="5316674"/>
            <a:ext cx="3495675" cy="838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3E3B589-C6DD-4F8A-8AFA-300165C2D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938" y="5008780"/>
            <a:ext cx="3816885" cy="149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Widescreen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9</cp:revision>
  <dcterms:created xsi:type="dcterms:W3CDTF">2019-07-29T10:42:40Z</dcterms:created>
  <dcterms:modified xsi:type="dcterms:W3CDTF">2019-08-27T20:58:54Z</dcterms:modified>
</cp:coreProperties>
</file>