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K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Wave speed = frequency x wavelength.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Transverse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Longitudinal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Frequency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4</a:t>
            </a:r>
            <a:r>
              <a:rPr lang="en-GB" sz="1400" baseline="30000" dirty="0">
                <a:latin typeface="Century Gothic" panose="020B0502020202020204" pitchFamily="34" charset="0"/>
              </a:rPr>
              <a:t>th</a:t>
            </a:r>
            <a:r>
              <a:rPr lang="en-GB" sz="1400" dirty="0">
                <a:latin typeface="Century Gothic" panose="020B0502020202020204" pitchFamily="34" charset="0"/>
              </a:rPr>
              <a:t> box is ticked.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Count the number of waves.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That pass a point in 1 second.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The oscillation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For transverse is perpendicular to the direction of energy transfer.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For longitudinal is parallel to the direction of energy transfer.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GB" sz="1400" dirty="0">
                <a:latin typeface="Century Gothic" panose="020B0502020202020204" pitchFamily="34" charset="0"/>
              </a:rPr>
              <a:t>8 x 0.015 = 0.12m/s</a:t>
            </a:r>
          </a:p>
          <a:p>
            <a:pPr marL="342900" indent="-342900">
              <a:buAutoNum type="arabicPeriod" startAt="3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AO3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Measure over a wider number of lengths.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Measure over a wider range of masses.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Measure the number of swings over a greater period of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Repeat each measurement and calculate a mean.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Start the swings at the same height.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Waves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Which letter shows the amplitude of the wave?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Write the equation that links frequency, wavelength and wave speed.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What is the name of the wave in the diagram?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What is the name of the wave in the diagram?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____________ is the number of waves passing a point every second.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Which one of the statements about P-waves and S-waves is correct? Tick </a:t>
            </a:r>
            <a:r>
              <a:rPr lang="en-GB" sz="1400" b="1" dirty="0">
                <a:latin typeface="Century Gothic" panose="020B0502020202020204" pitchFamily="34" charset="0"/>
              </a:rPr>
              <a:t>one</a:t>
            </a:r>
            <a:r>
              <a:rPr lang="en-GB" sz="1400" dirty="0">
                <a:latin typeface="Century Gothic" panose="020B0502020202020204" pitchFamily="34" charset="0"/>
              </a:rPr>
              <a:t> box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Describe how the frequency of the water waves in the ripple tank can be measured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Describe the differences between longitudinal waves and transverse waves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Every second, 8 waves pass through the gap in the barrier. The waves have a wavelength of 0.015 metres. Calculate the speed of the water waves and give the unit.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A student investigated the factors affecting the oscillation of a pendulum. The student set up a pendulum as shown in Figure 2. The student investigated how many complete oscillations the pendulum made for different lengths of the pendulum and different masses of the pendulum bob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Suggest </a:t>
            </a:r>
            <a:r>
              <a:rPr lang="en-GB" sz="1400" b="1" dirty="0">
                <a:latin typeface="Century Gothic" panose="020B0502020202020204" pitchFamily="34" charset="0"/>
              </a:rPr>
              <a:t>two</a:t>
            </a:r>
            <a:r>
              <a:rPr lang="en-GB" sz="1400" dirty="0">
                <a:latin typeface="Century Gothic" panose="020B0502020202020204" pitchFamily="34" charset="0"/>
              </a:rPr>
              <a:t> ways in which the investigation could be improved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FB4E90-19A3-42D4-BCAC-36A8F4344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735" y="988963"/>
            <a:ext cx="3564233" cy="5144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924E5D-8E9B-4585-A16B-FA4C548F5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971" y="5182203"/>
            <a:ext cx="2711931" cy="1373667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44EC87B-9276-479B-8DFC-310333025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07" y="2959744"/>
            <a:ext cx="1211372" cy="36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E12F743D-3D8F-4227-A90B-718E0930AD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20" b="32844"/>
          <a:stretch/>
        </p:blipFill>
        <p:spPr bwMode="auto">
          <a:xfrm>
            <a:off x="1290116" y="3655540"/>
            <a:ext cx="2077908" cy="26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46569C-FEAC-4B53-B7B8-B8AEFD40F2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4568" y="3867831"/>
            <a:ext cx="993546" cy="80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8</cp:revision>
  <dcterms:created xsi:type="dcterms:W3CDTF">2019-07-29T10:42:40Z</dcterms:created>
  <dcterms:modified xsi:type="dcterms:W3CDTF">2019-08-31T20:05:02Z</dcterms:modified>
</cp:coreProperties>
</file>