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065E3-18EF-4A2F-8C81-E4AE5BC9A06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0D857-6892-482D-AAA9-348E8BC54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5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7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7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2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1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6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5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6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3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74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8D34-35EA-4BBF-A141-79B512E5E3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2333B-AEB3-4DF1-8A44-D7B0D86D4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9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27696"/>
              </p:ext>
            </p:extLst>
          </p:nvPr>
        </p:nvGraphicFramePr>
        <p:xfrm>
          <a:off x="0" y="0"/>
          <a:ext cx="9144000" cy="685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7160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P2 Electricity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equation for calculating charge flow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 the letters stand for?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battery charger passes a current of 2.0 A through a cell over a period of 2.5 hours. How much charge is transferred to the cell?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RPA 15:</a:t>
                      </a: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How does increasing a length of wire 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affect the resistance in a circuit?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6052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Draw the symbols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for the following: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Lamp                              Voltmeter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Ammeter                      Fuse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Diode                            LED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equation for calculating potential difference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 the letters stand for?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 4 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 resistor in a circuit has a potential difference of 6.0V across it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. What is the current through the resistor?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You’ll need to rearrange the equation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RPA 15:</a:t>
                      </a: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 the difference between 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resistance in a series and parallel circuit.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063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Draw the symbols for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the following: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Resistor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Variable resistor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Thermistor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LDR</a:t>
                      </a:r>
                      <a:endParaRPr lang="en-GB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How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does the resistance of a thermistor change as temperature increases?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Give a use of a thermistor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How does the resistance of an LDR change as light intensity increases?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Give a use of an LDR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16: I-V characteristics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the resistance through an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err="1" smtClean="0">
                          <a:solidFill>
                            <a:sysClr val="windowText" lastClr="000000"/>
                          </a:solidFill>
                        </a:rPr>
                        <a:t>ohmic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 conductor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06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Define the term electric current</a:t>
                      </a:r>
                    </a:p>
                    <a:p>
                      <a:pPr marL="0" indent="0">
                        <a:buNone/>
                      </a:pP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Draw a series  circuit diagram that consists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of 2 cells and a lamp and show the set up to measure current going through the circuit and voltage across the lamp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16: I-V characteristics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 the resistance through a 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diode</a:t>
                      </a:r>
                      <a:endParaRPr lang="en-GB" sz="9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16: I-V characteristics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the resistance through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filament lamp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58214"/>
            <a:ext cx="830585" cy="77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658215"/>
            <a:ext cx="811174" cy="77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332" y="4280345"/>
            <a:ext cx="952172" cy="83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332" y="5901455"/>
            <a:ext cx="966773" cy="91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92303"/>
            <a:ext cx="890256" cy="92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80345"/>
            <a:ext cx="1178248" cy="82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07364"/>
            <a:ext cx="1186446" cy="7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214" y="4531498"/>
            <a:ext cx="733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238" y="4454420"/>
            <a:ext cx="490542" cy="41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07" y="1340768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06" y="3093397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44624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1772816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3501008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577" y="5184342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879" y="5184342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6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49059"/>
              </p:ext>
            </p:extLst>
          </p:nvPr>
        </p:nvGraphicFramePr>
        <p:xfrm>
          <a:off x="0" y="0"/>
          <a:ext cx="9144000" cy="683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7160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P2 Electricity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For components connected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in series: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current through each component is the _________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potential difference of the power supply is ___________ between the components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resistance of two components is the _______ of each  component</a:t>
                      </a:r>
                    </a:p>
                    <a:p>
                      <a:pPr algn="ctr"/>
                      <a:r>
                        <a:rPr lang="en-GB" sz="900" b="0" baseline="0" dirty="0" err="1" smtClean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r>
                        <a:rPr lang="en-GB" sz="900" b="0" baseline="-25000" dirty="0" err="1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= R</a:t>
                      </a:r>
                      <a:r>
                        <a:rPr lang="en-GB" sz="900" b="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900" b="0" baseline="-25000" dirty="0" smtClean="0"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R</a:t>
                      </a:r>
                      <a:r>
                        <a:rPr lang="en-GB" sz="900" b="0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For components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connected in parallel: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current through  the whole circuit is the _______ of the currents through the separate components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potential difference  across each component is  the ________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resistance of two components is  _______ than  the resistance of the smallest individual resistor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A 600W microwave I used for  minutes. How long would a 750W microwave take to do the same amount of work?</a:t>
                      </a: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Energy transfer (J) = Power (W) x time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6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Draw a parallel circuit with 2 cells and 3 lamps that can be switched on and off independently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Series circuit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Parallel circuit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The motor in an electric toothbrush is attached to a 3 V battery. 140 C of charge passes through the circuit as it is used. Calculate the energy transferred.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baseline="0" dirty="0" smtClean="0">
                          <a:solidFill>
                            <a:sysClr val="windowText" lastClr="000000"/>
                          </a:solidFill>
                        </a:rPr>
                        <a:t>Energy transferred (J) = Charge flow (Q) x </a:t>
                      </a:r>
                      <a:r>
                        <a:rPr lang="en-GB" sz="800" b="0" u="none" baseline="0" dirty="0" err="1" smtClean="0">
                          <a:solidFill>
                            <a:sysClr val="windowText" lastClr="000000"/>
                          </a:solidFill>
                        </a:rPr>
                        <a:t>pd</a:t>
                      </a:r>
                      <a:r>
                        <a:rPr lang="en-GB" sz="800" b="0" u="none" baseline="0" dirty="0" smtClean="0">
                          <a:solidFill>
                            <a:sysClr val="windowText" lastClr="000000"/>
                          </a:solidFill>
                        </a:rPr>
                        <a:t> (V)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06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For the circuit diagram, calculate the current passing through the circuit.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Two 12V cells are connected in series with three resistors. 2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, 5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and 7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. Calculate the current through the circuit.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Write the two equations to work out power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Why is the national grid an efficient way to transfer energy?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0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Mains electricity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Is it ac or dc?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is the frequency?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is the voltage?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ysClr val="windowText" lastClr="000000"/>
                          </a:solidFill>
                        </a:rPr>
                        <a:t>Describe the difference between ac and dc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 the colour  and function of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wires below: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Live wire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Neutral wire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Earth wire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Label the diagram of a 3 pin plug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the role of: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Step up transformers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Step down transformers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2145"/>
            <a:ext cx="1804334" cy="147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16" y="4293096"/>
            <a:ext cx="916925" cy="79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01599"/>
            <a:ext cx="1292776" cy="144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19" y="5489773"/>
            <a:ext cx="1458813" cy="11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01" y="4749980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1D37B6-DEAB-4D63-AB4B-976159A46985}"/>
</file>

<file path=customXml/itemProps2.xml><?xml version="1.0" encoding="utf-8"?>
<ds:datastoreItem xmlns:ds="http://schemas.openxmlformats.org/officeDocument/2006/customXml" ds:itemID="{89E5EB2D-CF26-4867-A451-D485BF8B1A80}"/>
</file>

<file path=customXml/itemProps3.xml><?xml version="1.0" encoding="utf-8"?>
<ds:datastoreItem xmlns:ds="http://schemas.openxmlformats.org/officeDocument/2006/customXml" ds:itemID="{4252B01D-B180-47E6-AACE-CD32D51D0CA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On-screen Show (4:3)</PresentationFormat>
  <Paragraphs>146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1</cp:revision>
  <dcterms:created xsi:type="dcterms:W3CDTF">2017-03-06T20:20:16Z</dcterms:created>
  <dcterms:modified xsi:type="dcterms:W3CDTF">2018-02-20T16:22:37Z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